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6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embeddedFontLst>
    <p:embeddedFont>
      <p:font typeface="Calibri" panose="020F0502020204030204" pitchFamily="34" charset="0"/>
      <p:regular r:id="rId63"/>
      <p:bold r:id="rId64"/>
      <p:italic r:id="rId65"/>
      <p:boldItalic r:id="rId66"/>
    </p:embeddedFont>
    <p:embeddedFont>
      <p:font typeface="Arimo" panose="020B0604020202020204" charset="0"/>
      <p:regular r:id="rId67"/>
      <p:bold r:id="rId68"/>
      <p:italic r:id="rId69"/>
      <p:boldItalic r:id="rId70"/>
    </p:embeddedFont>
    <p:embeddedFont>
      <p:font typeface="Comic Sans MS" panose="030F0702030302020204" pitchFamily="66" charset="0"/>
      <p:regular r:id="rId71"/>
      <p:bold r:id="rId72"/>
      <p:italic r:id="rId73"/>
      <p:boldItalic r:id="rId7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30" y="10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fntdata"/><Relationship Id="rId68" Type="http://schemas.openxmlformats.org/officeDocument/2006/relationships/font" Target="fonts/font6.fntdata"/><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4.fntdata"/><Relationship Id="rId74" Type="http://schemas.openxmlformats.org/officeDocument/2006/relationships/font" Target="fonts/font12.fntdata"/><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0.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5.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font" Target="fonts/font9.fntdata"/><Relationship Id="rId2" Type="http://schemas.openxmlformats.org/officeDocument/2006/relationships/slideMaster" Target="slideMasters/slideMaster2.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8e0281212d_2_75: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8e0281212d_2_75: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8e0281212d_2_81: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g38e0281212d_2_81: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8e0281212d_2_86: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g38e0281212d_2_86: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8e0281212d_2_90: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g38e0281212d_2_90: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8e0281212d_2_95: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g38e0281212d_2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8e0281212d_2_101: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g38e0281212d_2_101: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8e0281212d_2_107: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g38e0281212d_2_107: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8e0281212d_2_111: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g38e0281212d_2_111: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8e0281212d_2_130: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g38e0281212d_2_130: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8e0281212d_2_136: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8e0281212d_2_1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8e0281212d_2_140: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1" name="Google Shape;201;g38e0281212d_2_140: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8e0281212d_2_144: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g38e0281212d_2_144: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8e0281212d_2_150: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g38e0281212d_2_150: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8e0281212d_2_155: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g38e0281212d_2_155: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8e0281212d_2_160: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5" name="Google Shape;225;g38e0281212d_2_1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8e0281212d_2_169: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5" name="Google Shape;235;g38e0281212d_2_169: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8e0281212d_2_176: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3" name="Google Shape;243;g38e0281212d_2_1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8e0281212d_2_182: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g38e0281212d_2_182: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8e0281212d_2_191: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0" name="Google Shape;260;g38e0281212d_2_191: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38e0281212d_2_196: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6" name="Google Shape;266;g38e0281212d_2_196: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8e0281212d_2_206: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7" name="Google Shape;277;g38e0281212d_2_206: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8e0281212d_2_216: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g38e0281212d_2_216: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38e0281212d_2_220: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3" name="Google Shape;293;g38e0281212d_2_220: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8e0281212d_2_227: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1" name="Google Shape;301;g38e0281212d_2_227: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38e0281212d_2_233: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g38e0281212d_2_233: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g38e0281212d_2_2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25</a:t>
            </a:fld>
            <a:endParaRPr/>
          </a:p>
        </p:txBody>
      </p:sp>
      <p:sp>
        <p:nvSpPr>
          <p:cNvPr id="310" name="Google Shape;310;g38e0281212d_2_233: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a:t>10/17/2025</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8e0281212d_2_261: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7" name="Google Shape;337;g38e0281212d_2_261: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38e0281212d_2_287: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4" name="Google Shape;364;g38e0281212d_2_287: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38e0281212d_2_313: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1" name="Google Shape;391;g38e0281212d_2_313: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8e0281212d_2_339: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8" name="Google Shape;418;g38e0281212d_2_339: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38e0281212d_2_369: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9" name="Google Shape;449;g38e0281212d_2_369: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38e0281212d_2_407: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8" name="Google Shape;488;g38e0281212d_2_407: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38e0281212d_2_445: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7" name="Google Shape;527;g38e0281212d_2_445: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g38e0281212d_2_472: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5" name="Google Shape;555;g38e0281212d_2_472: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38e0281212d_2_505: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9" name="Google Shape;589;g38e0281212d_2_505: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38e0281212d_2_511: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6" name="Google Shape;596;g38e0281212d_2_511: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38e0281212d_2_525: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1" name="Google Shape;611;g38e0281212d_2_525: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38e0281212d_2_531: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8" name="Google Shape;618;g38e0281212d_2_531: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38e0281212d_2_549: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7" name="Google Shape;637;g38e0281212d_2_549: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38e0281212d_2_579: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8" name="Google Shape;668;g38e0281212d_2_579: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38e0281212d_2_608: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8" name="Google Shape;698;g38e0281212d_2_608: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g38e0281212d_2_652: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3" name="Google Shape;743;g38e0281212d_2_652: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g38e0281212d_2_657: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9" name="Google Shape;749;g38e0281212d_2_657: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g38e0281212d_2_662: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5" name="Google Shape;755;g38e0281212d_2_662: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9"/>
        <p:cNvGrpSpPr/>
        <p:nvPr/>
      </p:nvGrpSpPr>
      <p:grpSpPr>
        <a:xfrm>
          <a:off x="0" y="0"/>
          <a:ext cx="0" cy="0"/>
          <a:chOff x="0" y="0"/>
          <a:chExt cx="0" cy="0"/>
        </a:xfrm>
      </p:grpSpPr>
      <p:sp>
        <p:nvSpPr>
          <p:cNvPr id="760" name="Google Shape;760;g38e0281212d_2_667: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1" name="Google Shape;761;g38e0281212d_2_667: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38e0281212d_2_671: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6" name="Google Shape;766;g38e0281212d_2_671: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g38e0281212d_2_675: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1" name="Google Shape;771;g38e0281212d_2_6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38e0281212d_2_681: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8" name="Google Shape;778;g38e0281212d_2_681: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38e0281212d_2_686: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4" name="Google Shape;784;g38e0281212d_2_686: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g38e0281212d_2_691: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0" name="Google Shape;790;g38e0281212d_2_691: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g38e0281212d_2_695: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5" name="Google Shape;795;g38e0281212d_2_695: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g38e0281212d_2_702: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3" name="Google Shape;803;g38e0281212d_2_7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g38e0281212d_2_707: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9" name="Google Shape;809;g38e0281212d_2_707: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g38e0281212d_2_713: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6" name="Google Shape;816;g38e0281212d_2_713: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g38e0281212d_2_717: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1" name="Google Shape;821;g38e0281212d_2_717: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g38e0281212d_2_723: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8" name="Google Shape;828;g38e0281212d_2_723: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38e0281212d_2_727: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3" name="Google Shape;833;g38e0281212d_2_727: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g38e0281212d_2_732: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9" name="Google Shape;839;g38e0281212d_2_732: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38e0281212d_2_736: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4" name="Google Shape;844;g38e0281212d_2_7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g38e0281212d_2_743: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52" name="Google Shape;852;g38e0281212d_2_743:notes"/>
          <p:cNvSpPr>
            <a:spLocks noGrp="1" noRot="1" noChangeAspect="1"/>
          </p:cNvSpPr>
          <p:nvPr>
            <p:ph type="sldImg" idx="2"/>
          </p:nvPr>
        </p:nvSpPr>
        <p:spPr>
          <a:xfrm>
            <a:off x="1885950" y="1143000"/>
            <a:ext cx="30861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4"/>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2"/>
        <p:cNvGrpSpPr/>
        <p:nvPr/>
      </p:nvGrpSpPr>
      <p:grpSpPr>
        <a:xfrm>
          <a:off x="0" y="0"/>
          <a:ext cx="0" cy="0"/>
          <a:chOff x="0" y="0"/>
          <a:chExt cx="0" cy="0"/>
        </a:xfrm>
      </p:grpSpPr>
      <p:sp>
        <p:nvSpPr>
          <p:cNvPr id="63" name="Google Shape;63;p15"/>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omic Sans MS"/>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5"/>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5" name="Google Shape;65;p1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omic Sans MS"/>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Google Shape;70;p16"/>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1" name="Google Shape;71;p1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Google Shape;73;p1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Google Shape;76;p17"/>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Google Shape;77;p17"/>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 name="Google Shape;78;p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Google Shape;79;p1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3" name="Google Shape;83;p18"/>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4" name="Google Shape;84;p18"/>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 name="Google Shape;85;p1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6" name="Google Shape;86;p18"/>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 name="Google Shape;87;p1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8" name="Google Shape;88;p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2" name="Google Shape;92;p1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2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omic Sans MS"/>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omic Sans MS"/>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150" cy="3655219"/>
          </a:xfrm>
          <a:prstGeom prst="rect">
            <a:avLst/>
          </a:prstGeom>
          <a:noFill/>
          <a:ln>
            <a:noFill/>
          </a:ln>
        </p:spPr>
      </p:sp>
      <p:sp>
        <p:nvSpPr>
          <p:cNvPr id="109" name="Google Shape;109;p22"/>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omic Sans MS"/>
              <a:buNone/>
              <a:defRPr sz="3300" b="0" i="0" u="none" strike="noStrike" cap="none">
                <a:solidFill>
                  <a:schemeClr val="dk1"/>
                </a:solidFill>
                <a:latin typeface="Comic Sans MS"/>
                <a:ea typeface="Comic Sans MS"/>
                <a:cs typeface="Comic Sans MS"/>
                <a:sym typeface="Comic Sans MS"/>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omic Sans MS"/>
                <a:ea typeface="Comic Sans MS"/>
                <a:cs typeface="Comic Sans MS"/>
                <a:sym typeface="Comic Sans MS"/>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omic Sans MS"/>
                <a:ea typeface="Comic Sans MS"/>
                <a:cs typeface="Comic Sans MS"/>
                <a:sym typeface="Comic Sans MS"/>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omic Sans MS"/>
                <a:ea typeface="Comic Sans MS"/>
                <a:cs typeface="Comic Sans MS"/>
                <a:sym typeface="Comic Sans MS"/>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omic Sans MS"/>
                <a:ea typeface="Comic Sans MS"/>
                <a:cs typeface="Comic Sans MS"/>
                <a:sym typeface="Comic Sans MS"/>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omic Sans MS"/>
                <a:ea typeface="Comic Sans MS"/>
                <a:cs typeface="Comic Sans MS"/>
                <a:sym typeface="Comic Sans MS"/>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omic Sans MS"/>
                <a:ea typeface="Comic Sans MS"/>
                <a:cs typeface="Comic Sans MS"/>
                <a:sym typeface="Comic Sans MS"/>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omic Sans MS"/>
                <a:ea typeface="Comic Sans MS"/>
                <a:cs typeface="Comic Sans MS"/>
                <a:sym typeface="Comic Sans MS"/>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omic Sans MS"/>
                <a:ea typeface="Comic Sans MS"/>
                <a:cs typeface="Comic Sans MS"/>
                <a:sym typeface="Comic Sans MS"/>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omic Sans MS"/>
                <a:ea typeface="Comic Sans MS"/>
                <a:cs typeface="Comic Sans MS"/>
                <a:sym typeface="Comic Sans MS"/>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omic Sans MS"/>
                <a:ea typeface="Comic Sans MS"/>
                <a:cs typeface="Comic Sans MS"/>
                <a:sym typeface="Comic Sans MS"/>
              </a:defRPr>
            </a:lvl1pPr>
            <a:lvl2pPr marR="0" lvl="1" algn="l" rtl="0">
              <a:spcBef>
                <a:spcPts val="0"/>
              </a:spcBef>
              <a:spcAft>
                <a:spcPts val="0"/>
              </a:spcAft>
              <a:buSzPts val="1100"/>
              <a:buNone/>
              <a:defRPr sz="1400" b="0" i="0" u="none" strike="noStrike" cap="none">
                <a:solidFill>
                  <a:schemeClr val="dk1"/>
                </a:solidFill>
                <a:latin typeface="Comic Sans MS"/>
                <a:ea typeface="Comic Sans MS"/>
                <a:cs typeface="Comic Sans MS"/>
                <a:sym typeface="Comic Sans MS"/>
              </a:defRPr>
            </a:lvl2pPr>
            <a:lvl3pPr marR="0" lvl="2" algn="l" rtl="0">
              <a:spcBef>
                <a:spcPts val="0"/>
              </a:spcBef>
              <a:spcAft>
                <a:spcPts val="0"/>
              </a:spcAft>
              <a:buSzPts val="1100"/>
              <a:buNone/>
              <a:defRPr sz="1400" b="0" i="0" u="none" strike="noStrike" cap="none">
                <a:solidFill>
                  <a:schemeClr val="dk1"/>
                </a:solidFill>
                <a:latin typeface="Comic Sans MS"/>
                <a:ea typeface="Comic Sans MS"/>
                <a:cs typeface="Comic Sans MS"/>
                <a:sym typeface="Comic Sans MS"/>
              </a:defRPr>
            </a:lvl3pPr>
            <a:lvl4pPr marR="0" lvl="3" algn="l" rtl="0">
              <a:spcBef>
                <a:spcPts val="0"/>
              </a:spcBef>
              <a:spcAft>
                <a:spcPts val="0"/>
              </a:spcAft>
              <a:buSzPts val="1100"/>
              <a:buNone/>
              <a:defRPr sz="1400" b="0" i="0" u="none" strike="noStrike" cap="none">
                <a:solidFill>
                  <a:schemeClr val="dk1"/>
                </a:solidFill>
                <a:latin typeface="Comic Sans MS"/>
                <a:ea typeface="Comic Sans MS"/>
                <a:cs typeface="Comic Sans MS"/>
                <a:sym typeface="Comic Sans MS"/>
              </a:defRPr>
            </a:lvl4pPr>
            <a:lvl5pPr marR="0" lvl="4" algn="l" rtl="0">
              <a:spcBef>
                <a:spcPts val="0"/>
              </a:spcBef>
              <a:spcAft>
                <a:spcPts val="0"/>
              </a:spcAft>
              <a:buSzPts val="1100"/>
              <a:buNone/>
              <a:defRPr sz="1400" b="0" i="0" u="none" strike="noStrike" cap="none">
                <a:solidFill>
                  <a:schemeClr val="dk1"/>
                </a:solidFill>
                <a:latin typeface="Comic Sans MS"/>
                <a:ea typeface="Comic Sans MS"/>
                <a:cs typeface="Comic Sans MS"/>
                <a:sym typeface="Comic Sans MS"/>
              </a:defRPr>
            </a:lvl5pPr>
            <a:lvl6pPr marR="0" lvl="5" algn="l" rtl="0">
              <a:spcBef>
                <a:spcPts val="0"/>
              </a:spcBef>
              <a:spcAft>
                <a:spcPts val="0"/>
              </a:spcAft>
              <a:buSzPts val="1100"/>
              <a:buNone/>
              <a:defRPr sz="1400" b="0" i="0" u="none" strike="noStrike" cap="none">
                <a:solidFill>
                  <a:schemeClr val="dk1"/>
                </a:solidFill>
                <a:latin typeface="Comic Sans MS"/>
                <a:ea typeface="Comic Sans MS"/>
                <a:cs typeface="Comic Sans MS"/>
                <a:sym typeface="Comic Sans MS"/>
              </a:defRPr>
            </a:lvl6pPr>
            <a:lvl7pPr marR="0" lvl="6" algn="l" rtl="0">
              <a:spcBef>
                <a:spcPts val="0"/>
              </a:spcBef>
              <a:spcAft>
                <a:spcPts val="0"/>
              </a:spcAft>
              <a:buSzPts val="1100"/>
              <a:buNone/>
              <a:defRPr sz="1400" b="0" i="0" u="none" strike="noStrike" cap="none">
                <a:solidFill>
                  <a:schemeClr val="dk1"/>
                </a:solidFill>
                <a:latin typeface="Comic Sans MS"/>
                <a:ea typeface="Comic Sans MS"/>
                <a:cs typeface="Comic Sans MS"/>
                <a:sym typeface="Comic Sans MS"/>
              </a:defRPr>
            </a:lvl7pPr>
            <a:lvl8pPr marR="0" lvl="7" algn="l" rtl="0">
              <a:spcBef>
                <a:spcPts val="0"/>
              </a:spcBef>
              <a:spcAft>
                <a:spcPts val="0"/>
              </a:spcAft>
              <a:buSzPts val="1100"/>
              <a:buNone/>
              <a:defRPr sz="1400" b="0" i="0" u="none" strike="noStrike" cap="none">
                <a:solidFill>
                  <a:schemeClr val="dk1"/>
                </a:solidFill>
                <a:latin typeface="Comic Sans MS"/>
                <a:ea typeface="Comic Sans MS"/>
                <a:cs typeface="Comic Sans MS"/>
                <a:sym typeface="Comic Sans MS"/>
              </a:defRPr>
            </a:lvl8pPr>
            <a:lvl9pPr marR="0" lvl="8" algn="l" rtl="0">
              <a:spcBef>
                <a:spcPts val="0"/>
              </a:spcBef>
              <a:spcAft>
                <a:spcPts val="0"/>
              </a:spcAft>
              <a:buSzPts val="1100"/>
              <a:buNone/>
              <a:defRPr sz="1400" b="0" i="0" u="none" strike="noStrike" cap="none">
                <a:solidFill>
                  <a:schemeClr val="dk1"/>
                </a:solidFill>
                <a:latin typeface="Comic Sans MS"/>
                <a:ea typeface="Comic Sans MS"/>
                <a:cs typeface="Comic Sans MS"/>
                <a:sym typeface="Comic Sans MS"/>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omic Sans MS"/>
                <a:ea typeface="Comic Sans MS"/>
                <a:cs typeface="Comic Sans MS"/>
                <a:sym typeface="Comic Sans MS"/>
              </a:defRPr>
            </a:lvl1pPr>
            <a:lvl2pPr marR="0" lvl="1" algn="l" rtl="0">
              <a:spcBef>
                <a:spcPts val="0"/>
              </a:spcBef>
              <a:spcAft>
                <a:spcPts val="0"/>
              </a:spcAft>
              <a:buSzPts val="1100"/>
              <a:buNone/>
              <a:defRPr sz="1400" b="0" i="0" u="none" strike="noStrike" cap="none">
                <a:solidFill>
                  <a:schemeClr val="dk1"/>
                </a:solidFill>
                <a:latin typeface="Comic Sans MS"/>
                <a:ea typeface="Comic Sans MS"/>
                <a:cs typeface="Comic Sans MS"/>
                <a:sym typeface="Comic Sans MS"/>
              </a:defRPr>
            </a:lvl2pPr>
            <a:lvl3pPr marR="0" lvl="2" algn="l" rtl="0">
              <a:spcBef>
                <a:spcPts val="0"/>
              </a:spcBef>
              <a:spcAft>
                <a:spcPts val="0"/>
              </a:spcAft>
              <a:buSzPts val="1100"/>
              <a:buNone/>
              <a:defRPr sz="1400" b="0" i="0" u="none" strike="noStrike" cap="none">
                <a:solidFill>
                  <a:schemeClr val="dk1"/>
                </a:solidFill>
                <a:latin typeface="Comic Sans MS"/>
                <a:ea typeface="Comic Sans MS"/>
                <a:cs typeface="Comic Sans MS"/>
                <a:sym typeface="Comic Sans MS"/>
              </a:defRPr>
            </a:lvl3pPr>
            <a:lvl4pPr marR="0" lvl="3" algn="l" rtl="0">
              <a:spcBef>
                <a:spcPts val="0"/>
              </a:spcBef>
              <a:spcAft>
                <a:spcPts val="0"/>
              </a:spcAft>
              <a:buSzPts val="1100"/>
              <a:buNone/>
              <a:defRPr sz="1400" b="0" i="0" u="none" strike="noStrike" cap="none">
                <a:solidFill>
                  <a:schemeClr val="dk1"/>
                </a:solidFill>
                <a:latin typeface="Comic Sans MS"/>
                <a:ea typeface="Comic Sans MS"/>
                <a:cs typeface="Comic Sans MS"/>
                <a:sym typeface="Comic Sans MS"/>
              </a:defRPr>
            </a:lvl4pPr>
            <a:lvl5pPr marR="0" lvl="4" algn="l" rtl="0">
              <a:spcBef>
                <a:spcPts val="0"/>
              </a:spcBef>
              <a:spcAft>
                <a:spcPts val="0"/>
              </a:spcAft>
              <a:buSzPts val="1100"/>
              <a:buNone/>
              <a:defRPr sz="1400" b="0" i="0" u="none" strike="noStrike" cap="none">
                <a:solidFill>
                  <a:schemeClr val="dk1"/>
                </a:solidFill>
                <a:latin typeface="Comic Sans MS"/>
                <a:ea typeface="Comic Sans MS"/>
                <a:cs typeface="Comic Sans MS"/>
                <a:sym typeface="Comic Sans MS"/>
              </a:defRPr>
            </a:lvl5pPr>
            <a:lvl6pPr marR="0" lvl="5" algn="l" rtl="0">
              <a:spcBef>
                <a:spcPts val="0"/>
              </a:spcBef>
              <a:spcAft>
                <a:spcPts val="0"/>
              </a:spcAft>
              <a:buSzPts val="1100"/>
              <a:buNone/>
              <a:defRPr sz="1400" b="0" i="0" u="none" strike="noStrike" cap="none">
                <a:solidFill>
                  <a:schemeClr val="dk1"/>
                </a:solidFill>
                <a:latin typeface="Comic Sans MS"/>
                <a:ea typeface="Comic Sans MS"/>
                <a:cs typeface="Comic Sans MS"/>
                <a:sym typeface="Comic Sans MS"/>
              </a:defRPr>
            </a:lvl6pPr>
            <a:lvl7pPr marR="0" lvl="6" algn="l" rtl="0">
              <a:spcBef>
                <a:spcPts val="0"/>
              </a:spcBef>
              <a:spcAft>
                <a:spcPts val="0"/>
              </a:spcAft>
              <a:buSzPts val="1100"/>
              <a:buNone/>
              <a:defRPr sz="1400" b="0" i="0" u="none" strike="noStrike" cap="none">
                <a:solidFill>
                  <a:schemeClr val="dk1"/>
                </a:solidFill>
                <a:latin typeface="Comic Sans MS"/>
                <a:ea typeface="Comic Sans MS"/>
                <a:cs typeface="Comic Sans MS"/>
                <a:sym typeface="Comic Sans MS"/>
              </a:defRPr>
            </a:lvl7pPr>
            <a:lvl8pPr marR="0" lvl="7" algn="l" rtl="0">
              <a:spcBef>
                <a:spcPts val="0"/>
              </a:spcBef>
              <a:spcAft>
                <a:spcPts val="0"/>
              </a:spcAft>
              <a:buSzPts val="1100"/>
              <a:buNone/>
              <a:defRPr sz="1400" b="0" i="0" u="none" strike="noStrike" cap="none">
                <a:solidFill>
                  <a:schemeClr val="dk1"/>
                </a:solidFill>
                <a:latin typeface="Comic Sans MS"/>
                <a:ea typeface="Comic Sans MS"/>
                <a:cs typeface="Comic Sans MS"/>
                <a:sym typeface="Comic Sans MS"/>
              </a:defRPr>
            </a:lvl8pPr>
            <a:lvl9pPr marR="0" lvl="8" algn="l" rtl="0">
              <a:spcBef>
                <a:spcPts val="0"/>
              </a:spcBef>
              <a:spcAft>
                <a:spcPts val="0"/>
              </a:spcAft>
              <a:buSzPts val="1100"/>
              <a:buNone/>
              <a:defRPr sz="1400" b="0" i="0" u="none" strike="noStrike" cap="none">
                <a:solidFill>
                  <a:schemeClr val="dk1"/>
                </a:solidFill>
                <a:latin typeface="Comic Sans MS"/>
                <a:ea typeface="Comic Sans MS"/>
                <a:cs typeface="Comic Sans MS"/>
                <a:sym typeface="Comic Sans MS"/>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omic Sans MS"/>
                <a:ea typeface="Comic Sans MS"/>
                <a:cs typeface="Comic Sans MS"/>
                <a:sym typeface="Comic Sans MS"/>
              </a:defRPr>
            </a:lvl1pPr>
            <a:lvl2pPr marL="0" marR="0" lvl="1" indent="0" algn="r" rtl="0">
              <a:spcBef>
                <a:spcPts val="0"/>
              </a:spcBef>
              <a:buNone/>
              <a:defRPr sz="900" b="0" i="0" u="none" strike="noStrike" cap="none">
                <a:solidFill>
                  <a:srgbClr val="888888"/>
                </a:solidFill>
                <a:latin typeface="Comic Sans MS"/>
                <a:ea typeface="Comic Sans MS"/>
                <a:cs typeface="Comic Sans MS"/>
                <a:sym typeface="Comic Sans MS"/>
              </a:defRPr>
            </a:lvl2pPr>
            <a:lvl3pPr marL="0" marR="0" lvl="2" indent="0" algn="r" rtl="0">
              <a:spcBef>
                <a:spcPts val="0"/>
              </a:spcBef>
              <a:buNone/>
              <a:defRPr sz="900" b="0" i="0" u="none" strike="noStrike" cap="none">
                <a:solidFill>
                  <a:srgbClr val="888888"/>
                </a:solidFill>
                <a:latin typeface="Comic Sans MS"/>
                <a:ea typeface="Comic Sans MS"/>
                <a:cs typeface="Comic Sans MS"/>
                <a:sym typeface="Comic Sans MS"/>
              </a:defRPr>
            </a:lvl3pPr>
            <a:lvl4pPr marL="0" marR="0" lvl="3" indent="0" algn="r" rtl="0">
              <a:spcBef>
                <a:spcPts val="0"/>
              </a:spcBef>
              <a:buNone/>
              <a:defRPr sz="900" b="0" i="0" u="none" strike="noStrike" cap="none">
                <a:solidFill>
                  <a:srgbClr val="888888"/>
                </a:solidFill>
                <a:latin typeface="Comic Sans MS"/>
                <a:ea typeface="Comic Sans MS"/>
                <a:cs typeface="Comic Sans MS"/>
                <a:sym typeface="Comic Sans MS"/>
              </a:defRPr>
            </a:lvl4pPr>
            <a:lvl5pPr marL="0" marR="0" lvl="4" indent="0" algn="r" rtl="0">
              <a:spcBef>
                <a:spcPts val="0"/>
              </a:spcBef>
              <a:buNone/>
              <a:defRPr sz="900" b="0" i="0" u="none" strike="noStrike" cap="none">
                <a:solidFill>
                  <a:srgbClr val="888888"/>
                </a:solidFill>
                <a:latin typeface="Comic Sans MS"/>
                <a:ea typeface="Comic Sans MS"/>
                <a:cs typeface="Comic Sans MS"/>
                <a:sym typeface="Comic Sans MS"/>
              </a:defRPr>
            </a:lvl5pPr>
            <a:lvl6pPr marL="0" marR="0" lvl="5" indent="0" algn="r" rtl="0">
              <a:spcBef>
                <a:spcPts val="0"/>
              </a:spcBef>
              <a:buNone/>
              <a:defRPr sz="900" b="0" i="0" u="none" strike="noStrike" cap="none">
                <a:solidFill>
                  <a:srgbClr val="888888"/>
                </a:solidFill>
                <a:latin typeface="Comic Sans MS"/>
                <a:ea typeface="Comic Sans MS"/>
                <a:cs typeface="Comic Sans MS"/>
                <a:sym typeface="Comic Sans MS"/>
              </a:defRPr>
            </a:lvl6pPr>
            <a:lvl7pPr marL="0" marR="0" lvl="6" indent="0" algn="r" rtl="0">
              <a:spcBef>
                <a:spcPts val="0"/>
              </a:spcBef>
              <a:buNone/>
              <a:defRPr sz="900" b="0" i="0" u="none" strike="noStrike" cap="none">
                <a:solidFill>
                  <a:srgbClr val="888888"/>
                </a:solidFill>
                <a:latin typeface="Comic Sans MS"/>
                <a:ea typeface="Comic Sans MS"/>
                <a:cs typeface="Comic Sans MS"/>
                <a:sym typeface="Comic Sans MS"/>
              </a:defRPr>
            </a:lvl7pPr>
            <a:lvl8pPr marL="0" marR="0" lvl="7" indent="0" algn="r" rtl="0">
              <a:spcBef>
                <a:spcPts val="0"/>
              </a:spcBef>
              <a:buNone/>
              <a:defRPr sz="900" b="0" i="0" u="none" strike="noStrike" cap="none">
                <a:solidFill>
                  <a:srgbClr val="888888"/>
                </a:solidFill>
                <a:latin typeface="Comic Sans MS"/>
                <a:ea typeface="Comic Sans MS"/>
                <a:cs typeface="Comic Sans MS"/>
                <a:sym typeface="Comic Sans MS"/>
              </a:defRPr>
            </a:lvl8pPr>
            <a:lvl9pPr marL="0" marR="0" lvl="8" indent="0" algn="r" rtl="0">
              <a:spcBef>
                <a:spcPts val="0"/>
              </a:spcBef>
              <a:buNone/>
              <a:defRPr sz="900" b="0" i="0" u="none" strike="noStrike" cap="none">
                <a:solidFill>
                  <a:srgbClr val="888888"/>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5"/>
          <p:cNvSpPr txBox="1">
            <a:spLocks noGrp="1"/>
          </p:cNvSpPr>
          <p:nvPr>
            <p:ph type="title"/>
          </p:nvPr>
        </p:nvSpPr>
        <p:spPr>
          <a:xfrm>
            <a:off x="276368" y="1885950"/>
            <a:ext cx="8536674" cy="22860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4100"/>
              <a:buFont typeface="Comic Sans MS"/>
              <a:buNone/>
            </a:pPr>
            <a:r>
              <a:rPr lang="en" sz="4100">
                <a:latin typeface="Comic Sans MS"/>
                <a:ea typeface="Comic Sans MS"/>
                <a:cs typeface="Comic Sans MS"/>
                <a:sym typeface="Comic Sans MS"/>
              </a:rPr>
              <a:t>COMPLEX DATA STRUCTURE AND ALGORITHM</a:t>
            </a:r>
            <a:endParaRPr sz="4100" b="1">
              <a:solidFill>
                <a:srgbClr val="002060"/>
              </a:solidFill>
              <a:latin typeface="Comic Sans MS"/>
              <a:ea typeface="Comic Sans MS"/>
              <a:cs typeface="Comic Sans MS"/>
              <a:sym typeface="Comic Sans MS"/>
            </a:endParaRPr>
          </a:p>
        </p:txBody>
      </p:sp>
      <p:sp>
        <p:nvSpPr>
          <p:cNvPr id="130" name="Google Shape;130;p25"/>
          <p:cNvSpPr txBox="1"/>
          <p:nvPr/>
        </p:nvSpPr>
        <p:spPr>
          <a:xfrm>
            <a:off x="1435474" y="514350"/>
            <a:ext cx="6172200" cy="1485900"/>
          </a:xfrm>
          <a:prstGeom prst="rect">
            <a:avLst/>
          </a:prstGeom>
          <a:noFill/>
          <a:ln>
            <a:noFill/>
          </a:ln>
        </p:spPr>
        <p:txBody>
          <a:bodyPr spcFirstLastPara="1" wrap="square" lIns="68575" tIns="34275" rIns="68575" bIns="34275" anchor="ctr" anchorCtr="0">
            <a:normAutofit/>
          </a:bodyPr>
          <a:lstStyle/>
          <a:p>
            <a:pPr marL="0" marR="0" lvl="0" indent="0" algn="ctr" rtl="0">
              <a:spcBef>
                <a:spcPts val="0"/>
              </a:spcBef>
              <a:spcAft>
                <a:spcPts val="0"/>
              </a:spcAft>
              <a:buClr>
                <a:srgbClr val="002060"/>
              </a:buClr>
              <a:buSzPts val="5000"/>
              <a:buFont typeface="Comic Sans MS"/>
              <a:buNone/>
            </a:pPr>
            <a:r>
              <a:rPr lang="en" sz="5000" b="1" i="0" u="none" strike="noStrike" cap="none">
                <a:solidFill>
                  <a:srgbClr val="002060"/>
                </a:solidFill>
                <a:latin typeface="Comic Sans MS"/>
                <a:ea typeface="Comic Sans MS"/>
                <a:cs typeface="Comic Sans MS"/>
                <a:sym typeface="Comic Sans MS"/>
              </a:rPr>
              <a:t>UNIT 2</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1000"/>
                                        <p:tgtEl>
                                          <p:spTgt spid="1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9"/>
                                        </p:tgtEl>
                                        <p:attrNameLst>
                                          <p:attrName>style.visibility</p:attrName>
                                        </p:attrNameLst>
                                      </p:cBhvr>
                                      <p:to>
                                        <p:strVal val="visible"/>
                                      </p:to>
                                    </p:set>
                                    <p:animEffect transition="in" filter="fade">
                                      <p:cBhvr>
                                        <p:cTn id="12" dur="10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6"/>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omic Sans MS"/>
              <a:buNone/>
            </a:pPr>
            <a:r>
              <a:rPr lang="en" b="1">
                <a:latin typeface="Comic Sans MS"/>
                <a:ea typeface="Comic Sans MS"/>
                <a:cs typeface="Comic Sans MS"/>
                <a:sym typeface="Comic Sans MS"/>
              </a:rPr>
              <a:t>Data Structures Overview</a:t>
            </a:r>
            <a:br>
              <a:rPr lang="en" b="1">
                <a:latin typeface="Comic Sans MS"/>
                <a:ea typeface="Comic Sans MS"/>
                <a:cs typeface="Comic Sans MS"/>
                <a:sym typeface="Comic Sans MS"/>
              </a:rPr>
            </a:br>
            <a:endParaRPr>
              <a:latin typeface="Comic Sans MS"/>
              <a:ea typeface="Comic Sans MS"/>
              <a:cs typeface="Comic Sans MS"/>
              <a:sym typeface="Comic Sans MS"/>
            </a:endParaRPr>
          </a:p>
        </p:txBody>
      </p:sp>
      <p:sp>
        <p:nvSpPr>
          <p:cNvPr id="136" name="Google Shape;136;p26"/>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b="1"/>
              <a:t>Data structures </a:t>
            </a:r>
            <a:r>
              <a:rPr lang="en"/>
              <a:t>are ways of organizing and storing data in a computer to make it easy to store, find, and change</a:t>
            </a:r>
            <a:endParaRPr/>
          </a:p>
          <a:p>
            <a:pPr marL="0" lvl="0" indent="0" algn="l" rtl="0">
              <a:lnSpc>
                <a:spcPct val="90000"/>
              </a:lnSpc>
              <a:spcBef>
                <a:spcPts val="800"/>
              </a:spcBef>
              <a:spcAft>
                <a:spcPts val="0"/>
              </a:spcAft>
              <a:buClr>
                <a:schemeClr val="dk1"/>
              </a:buClr>
              <a:buSzPts val="2100"/>
              <a:buNone/>
            </a:pPr>
            <a:r>
              <a:rPr lang="en" b="1">
                <a:latin typeface="Comic Sans MS"/>
                <a:ea typeface="Comic Sans MS"/>
                <a:cs typeface="Comic Sans MS"/>
                <a:sym typeface="Comic Sans MS"/>
              </a:rPr>
              <a:t>Types of Data Structures</a:t>
            </a:r>
            <a:endParaRPr/>
          </a:p>
          <a:p>
            <a:pPr marL="0" lvl="0" indent="0" algn="l" rtl="0">
              <a:lnSpc>
                <a:spcPct val="90000"/>
              </a:lnSpc>
              <a:spcBef>
                <a:spcPts val="800"/>
              </a:spcBef>
              <a:spcAft>
                <a:spcPts val="0"/>
              </a:spcAft>
              <a:buClr>
                <a:schemeClr val="dk1"/>
              </a:buClr>
              <a:buSzPts val="2100"/>
              <a:buNone/>
            </a:pPr>
            <a:r>
              <a:rPr lang="en" b="1">
                <a:latin typeface="Comic Sans MS"/>
                <a:ea typeface="Comic Sans MS"/>
                <a:cs typeface="Comic Sans MS"/>
                <a:sym typeface="Comic Sans MS"/>
              </a:rPr>
              <a:t>1. </a:t>
            </a:r>
            <a:r>
              <a:rPr lang="en" b="1" u="sng">
                <a:latin typeface="Comic Sans MS"/>
                <a:ea typeface="Comic Sans MS"/>
                <a:cs typeface="Comic Sans MS"/>
                <a:sym typeface="Comic Sans MS"/>
              </a:rPr>
              <a:t>Primitive Data Structures</a:t>
            </a:r>
            <a:r>
              <a:rPr lang="en" b="1">
                <a:latin typeface="Comic Sans MS"/>
                <a:ea typeface="Comic Sans MS"/>
                <a:cs typeface="Comic Sans MS"/>
                <a:sym typeface="Comic Sans MS"/>
              </a:rPr>
              <a:t>: </a:t>
            </a:r>
            <a:r>
              <a:rPr lang="en">
                <a:latin typeface="Comic Sans MS"/>
                <a:ea typeface="Comic Sans MS"/>
                <a:cs typeface="Comic Sans MS"/>
                <a:sym typeface="Comic Sans MS"/>
              </a:rPr>
              <a:t>Basic types built into programming languages.</a:t>
            </a:r>
            <a:endParaRPr/>
          </a:p>
          <a:p>
            <a:pPr marL="520700" lvl="1" indent="-177800" algn="l" rtl="0">
              <a:lnSpc>
                <a:spcPct val="90000"/>
              </a:lnSpc>
              <a:spcBef>
                <a:spcPts val="400"/>
              </a:spcBef>
              <a:spcAft>
                <a:spcPts val="0"/>
              </a:spcAft>
              <a:buClr>
                <a:schemeClr val="dk1"/>
              </a:buClr>
              <a:buSzPts val="1800"/>
              <a:buFont typeface="Noto Sans Symbols"/>
              <a:buChar char="❑"/>
            </a:pPr>
            <a:r>
              <a:rPr lang="en" b="1">
                <a:latin typeface="Comic Sans MS"/>
                <a:ea typeface="Comic Sans MS"/>
                <a:cs typeface="Comic Sans MS"/>
                <a:sym typeface="Comic Sans MS"/>
              </a:rPr>
              <a:t>Integers</a:t>
            </a:r>
            <a:r>
              <a:rPr lang="en">
                <a:latin typeface="Comic Sans MS"/>
                <a:ea typeface="Comic Sans MS"/>
                <a:cs typeface="Comic Sans MS"/>
                <a:sym typeface="Comic Sans MS"/>
              </a:rPr>
              <a:t>: Whole numbers.</a:t>
            </a:r>
            <a:endParaRPr/>
          </a:p>
          <a:p>
            <a:pPr marL="520700" lvl="1" indent="-177800" algn="l" rtl="0">
              <a:lnSpc>
                <a:spcPct val="90000"/>
              </a:lnSpc>
              <a:spcBef>
                <a:spcPts val="400"/>
              </a:spcBef>
              <a:spcAft>
                <a:spcPts val="0"/>
              </a:spcAft>
              <a:buClr>
                <a:schemeClr val="dk1"/>
              </a:buClr>
              <a:buSzPts val="1800"/>
              <a:buFont typeface="Noto Sans Symbols"/>
              <a:buChar char="❑"/>
            </a:pPr>
            <a:r>
              <a:rPr lang="en" b="1">
                <a:latin typeface="Comic Sans MS"/>
                <a:ea typeface="Comic Sans MS"/>
                <a:cs typeface="Comic Sans MS"/>
                <a:sym typeface="Comic Sans MS"/>
              </a:rPr>
              <a:t>Floats</a:t>
            </a:r>
            <a:r>
              <a:rPr lang="en">
                <a:latin typeface="Comic Sans MS"/>
                <a:ea typeface="Comic Sans MS"/>
                <a:cs typeface="Comic Sans MS"/>
                <a:sym typeface="Comic Sans MS"/>
              </a:rPr>
              <a:t>: Decimal numbers.</a:t>
            </a:r>
            <a:endParaRPr/>
          </a:p>
          <a:p>
            <a:pPr marL="520700" lvl="1" indent="-177800" algn="l" rtl="0">
              <a:lnSpc>
                <a:spcPct val="90000"/>
              </a:lnSpc>
              <a:spcBef>
                <a:spcPts val="400"/>
              </a:spcBef>
              <a:spcAft>
                <a:spcPts val="0"/>
              </a:spcAft>
              <a:buClr>
                <a:schemeClr val="dk1"/>
              </a:buClr>
              <a:buSzPts val="1800"/>
              <a:buFont typeface="Noto Sans Symbols"/>
              <a:buChar char="❑"/>
            </a:pPr>
            <a:r>
              <a:rPr lang="en" b="1">
                <a:latin typeface="Comic Sans MS"/>
                <a:ea typeface="Comic Sans MS"/>
                <a:cs typeface="Comic Sans MS"/>
                <a:sym typeface="Comic Sans MS"/>
              </a:rPr>
              <a:t>Characters</a:t>
            </a:r>
            <a:r>
              <a:rPr lang="en">
                <a:latin typeface="Comic Sans MS"/>
                <a:ea typeface="Comic Sans MS"/>
                <a:cs typeface="Comic Sans MS"/>
                <a:sym typeface="Comic Sans MS"/>
              </a:rPr>
              <a:t>: Individual characters.</a:t>
            </a:r>
            <a:endParaRPr/>
          </a:p>
          <a:p>
            <a:pPr marL="520700" lvl="1" indent="-177800" algn="l" rtl="0">
              <a:lnSpc>
                <a:spcPct val="90000"/>
              </a:lnSpc>
              <a:spcBef>
                <a:spcPts val="400"/>
              </a:spcBef>
              <a:spcAft>
                <a:spcPts val="0"/>
              </a:spcAft>
              <a:buClr>
                <a:schemeClr val="dk1"/>
              </a:buClr>
              <a:buSzPts val="1800"/>
              <a:buFont typeface="Noto Sans Symbols"/>
              <a:buChar char="❑"/>
            </a:pPr>
            <a:r>
              <a:rPr lang="en" b="1">
                <a:latin typeface="Comic Sans MS"/>
                <a:ea typeface="Comic Sans MS"/>
                <a:cs typeface="Comic Sans MS"/>
                <a:sym typeface="Comic Sans MS"/>
              </a:rPr>
              <a:t>Booleans</a:t>
            </a:r>
            <a:r>
              <a:rPr lang="en">
                <a:latin typeface="Comic Sans MS"/>
                <a:ea typeface="Comic Sans MS"/>
                <a:cs typeface="Comic Sans MS"/>
                <a:sym typeface="Comic Sans MS"/>
              </a:rPr>
              <a:t>: True or false values.</a:t>
            </a:r>
            <a:endParaRPr/>
          </a:p>
          <a:p>
            <a:pPr marL="0" lvl="0" indent="0" algn="l" rtl="0">
              <a:lnSpc>
                <a:spcPct val="90000"/>
              </a:lnSpc>
              <a:spcBef>
                <a:spcPts val="800"/>
              </a:spcBef>
              <a:spcAft>
                <a:spcPts val="0"/>
              </a:spcAft>
              <a:buClr>
                <a:schemeClr val="dk1"/>
              </a:buClr>
              <a:buSzPts val="2100"/>
              <a:buNone/>
            </a:pPr>
            <a:endParaRPr>
              <a:latin typeface="Comic Sans MS"/>
              <a:ea typeface="Comic Sans MS"/>
              <a:cs typeface="Comic Sans MS"/>
              <a:sym typeface="Comic Sans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7"/>
          <p:cNvSpPr txBox="1">
            <a:spLocks noGrp="1"/>
          </p:cNvSpPr>
          <p:nvPr>
            <p:ph type="body" idx="1"/>
          </p:nvPr>
        </p:nvSpPr>
        <p:spPr>
          <a:xfrm>
            <a:off x="296839" y="195943"/>
            <a:ext cx="8628797" cy="476843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b="1">
                <a:latin typeface="Comic Sans MS"/>
                <a:ea typeface="Comic Sans MS"/>
                <a:cs typeface="Comic Sans MS"/>
                <a:sym typeface="Comic Sans MS"/>
              </a:rPr>
              <a:t>2. Non-Primitive (Abstract) Data Structures: </a:t>
            </a:r>
            <a:r>
              <a:rPr lang="en">
                <a:latin typeface="Comic Sans MS"/>
                <a:ea typeface="Comic Sans MS"/>
                <a:cs typeface="Comic Sans MS"/>
                <a:sym typeface="Comic Sans MS"/>
              </a:rPr>
              <a:t>More complex structures used to store large and interconnected data.</a:t>
            </a:r>
            <a:endParaRPr/>
          </a:p>
          <a:p>
            <a:pPr marL="520700" lvl="1" indent="-177800" algn="l" rtl="0">
              <a:lnSpc>
                <a:spcPct val="90000"/>
              </a:lnSpc>
              <a:spcBef>
                <a:spcPts val="400"/>
              </a:spcBef>
              <a:spcAft>
                <a:spcPts val="0"/>
              </a:spcAft>
              <a:buClr>
                <a:schemeClr val="dk1"/>
              </a:buClr>
              <a:buSzPts val="1800"/>
              <a:buFont typeface="Noto Sans Symbols"/>
              <a:buChar char="❑"/>
            </a:pPr>
            <a:r>
              <a:rPr lang="en" b="1">
                <a:latin typeface="Comic Sans MS"/>
                <a:ea typeface="Comic Sans MS"/>
                <a:cs typeface="Comic Sans MS"/>
                <a:sym typeface="Comic Sans MS"/>
              </a:rPr>
              <a:t>Arrays</a:t>
            </a:r>
            <a:r>
              <a:rPr lang="en">
                <a:latin typeface="Comic Sans MS"/>
                <a:ea typeface="Comic Sans MS"/>
                <a:cs typeface="Comic Sans MS"/>
                <a:sym typeface="Comic Sans MS"/>
              </a:rPr>
              <a:t>: Collections of elements of the same type.</a:t>
            </a:r>
            <a:endParaRPr/>
          </a:p>
          <a:p>
            <a:pPr marL="520700" lvl="1" indent="-177800" algn="l" rtl="0">
              <a:lnSpc>
                <a:spcPct val="90000"/>
              </a:lnSpc>
              <a:spcBef>
                <a:spcPts val="400"/>
              </a:spcBef>
              <a:spcAft>
                <a:spcPts val="0"/>
              </a:spcAft>
              <a:buClr>
                <a:schemeClr val="dk1"/>
              </a:buClr>
              <a:buSzPts val="1800"/>
              <a:buFont typeface="Noto Sans Symbols"/>
              <a:buChar char="❑"/>
            </a:pPr>
            <a:r>
              <a:rPr lang="en" b="1">
                <a:latin typeface="Comic Sans MS"/>
                <a:ea typeface="Comic Sans MS"/>
                <a:cs typeface="Comic Sans MS"/>
                <a:sym typeface="Comic Sans MS"/>
              </a:rPr>
              <a:t>Lists</a:t>
            </a:r>
            <a:r>
              <a:rPr lang="en">
                <a:latin typeface="Comic Sans MS"/>
                <a:ea typeface="Comic Sans MS"/>
                <a:cs typeface="Comic Sans MS"/>
                <a:sym typeface="Comic Sans MS"/>
              </a:rPr>
              <a:t>: Collections that can contain different data types.</a:t>
            </a:r>
            <a:endParaRPr/>
          </a:p>
          <a:p>
            <a:pPr marL="520700" lvl="1" indent="-177800" algn="l" rtl="0">
              <a:lnSpc>
                <a:spcPct val="90000"/>
              </a:lnSpc>
              <a:spcBef>
                <a:spcPts val="400"/>
              </a:spcBef>
              <a:spcAft>
                <a:spcPts val="0"/>
              </a:spcAft>
              <a:buClr>
                <a:schemeClr val="dk1"/>
              </a:buClr>
              <a:buSzPts val="1800"/>
              <a:buFont typeface="Noto Sans Symbols"/>
              <a:buChar char="❑"/>
            </a:pPr>
            <a:r>
              <a:rPr lang="en" b="1">
                <a:latin typeface="Comic Sans MS"/>
                <a:ea typeface="Comic Sans MS"/>
                <a:cs typeface="Comic Sans MS"/>
                <a:sym typeface="Comic Sans MS"/>
              </a:rPr>
              <a:t>Linked Lists</a:t>
            </a:r>
            <a:r>
              <a:rPr lang="en">
                <a:latin typeface="Comic Sans MS"/>
                <a:ea typeface="Comic Sans MS"/>
                <a:cs typeface="Comic Sans MS"/>
                <a:sym typeface="Comic Sans MS"/>
              </a:rPr>
              <a:t>: Nodes containing values and references to the next node.</a:t>
            </a:r>
            <a:endParaRPr/>
          </a:p>
          <a:p>
            <a:pPr marL="520700" lvl="1" indent="-177800" algn="l" rtl="0">
              <a:lnSpc>
                <a:spcPct val="90000"/>
              </a:lnSpc>
              <a:spcBef>
                <a:spcPts val="400"/>
              </a:spcBef>
              <a:spcAft>
                <a:spcPts val="0"/>
              </a:spcAft>
              <a:buClr>
                <a:schemeClr val="dk1"/>
              </a:buClr>
              <a:buSzPts val="1800"/>
              <a:buFont typeface="Noto Sans Symbols"/>
              <a:buChar char="❑"/>
            </a:pPr>
            <a:r>
              <a:rPr lang="en" b="1">
                <a:latin typeface="Comic Sans MS"/>
                <a:ea typeface="Comic Sans MS"/>
                <a:cs typeface="Comic Sans MS"/>
                <a:sym typeface="Comic Sans MS"/>
              </a:rPr>
              <a:t>Trees</a:t>
            </a:r>
            <a:r>
              <a:rPr lang="en">
                <a:latin typeface="Comic Sans MS"/>
                <a:ea typeface="Comic Sans MS"/>
                <a:cs typeface="Comic Sans MS"/>
                <a:sym typeface="Comic Sans MS"/>
              </a:rPr>
              <a:t>: Hierarchical structures made of nodes.</a:t>
            </a:r>
            <a:endParaRPr/>
          </a:p>
          <a:p>
            <a:pPr marL="520700" lvl="1" indent="-177800" algn="l" rtl="0">
              <a:lnSpc>
                <a:spcPct val="90000"/>
              </a:lnSpc>
              <a:spcBef>
                <a:spcPts val="400"/>
              </a:spcBef>
              <a:spcAft>
                <a:spcPts val="0"/>
              </a:spcAft>
              <a:buClr>
                <a:schemeClr val="dk1"/>
              </a:buClr>
              <a:buSzPts val="1800"/>
              <a:buFont typeface="Noto Sans Symbols"/>
              <a:buChar char="❑"/>
            </a:pPr>
            <a:r>
              <a:rPr lang="en" b="1">
                <a:latin typeface="Comic Sans MS"/>
                <a:ea typeface="Comic Sans MS"/>
                <a:cs typeface="Comic Sans MS"/>
                <a:sym typeface="Comic Sans MS"/>
              </a:rPr>
              <a:t>Graphs</a:t>
            </a:r>
            <a:r>
              <a:rPr lang="en">
                <a:latin typeface="Comic Sans MS"/>
                <a:ea typeface="Comic Sans MS"/>
                <a:cs typeface="Comic Sans MS"/>
                <a:sym typeface="Comic Sans MS"/>
              </a:rPr>
              <a:t>: Collections of nodes connected by edges.</a:t>
            </a:r>
            <a:endParaRPr/>
          </a:p>
          <a:p>
            <a:pPr marL="520700" lvl="1" indent="-177800" algn="l" rtl="0">
              <a:lnSpc>
                <a:spcPct val="90000"/>
              </a:lnSpc>
              <a:spcBef>
                <a:spcPts val="400"/>
              </a:spcBef>
              <a:spcAft>
                <a:spcPts val="0"/>
              </a:spcAft>
              <a:buClr>
                <a:schemeClr val="dk1"/>
              </a:buClr>
              <a:buSzPts val="1800"/>
              <a:buFont typeface="Noto Sans Symbols"/>
              <a:buChar char="❑"/>
            </a:pPr>
            <a:r>
              <a:rPr lang="en" b="1">
                <a:latin typeface="Comic Sans MS"/>
                <a:ea typeface="Comic Sans MS"/>
                <a:cs typeface="Comic Sans MS"/>
                <a:sym typeface="Comic Sans MS"/>
              </a:rPr>
              <a:t>Stacks: </a:t>
            </a:r>
            <a:r>
              <a:rPr lang="en">
                <a:latin typeface="Comic Sans MS"/>
                <a:ea typeface="Comic Sans MS"/>
                <a:cs typeface="Comic Sans MS"/>
                <a:sym typeface="Comic Sans MS"/>
              </a:rPr>
              <a:t>Follow the Last In First Out (LIFO) principle.</a:t>
            </a:r>
            <a:endParaRPr/>
          </a:p>
          <a:p>
            <a:pPr marL="520700" lvl="1" indent="-177800" algn="l" rtl="0">
              <a:lnSpc>
                <a:spcPct val="90000"/>
              </a:lnSpc>
              <a:spcBef>
                <a:spcPts val="400"/>
              </a:spcBef>
              <a:spcAft>
                <a:spcPts val="0"/>
              </a:spcAft>
              <a:buClr>
                <a:schemeClr val="dk1"/>
              </a:buClr>
              <a:buSzPts val="1800"/>
              <a:buFont typeface="Noto Sans Symbols"/>
              <a:buChar char="❑"/>
            </a:pPr>
            <a:r>
              <a:rPr lang="en" b="1">
                <a:latin typeface="Comic Sans MS"/>
                <a:ea typeface="Comic Sans MS"/>
                <a:cs typeface="Comic Sans MS"/>
                <a:sym typeface="Comic Sans MS"/>
              </a:rPr>
              <a:t>Queues: </a:t>
            </a:r>
            <a:r>
              <a:rPr lang="en">
                <a:latin typeface="Comic Sans MS"/>
                <a:ea typeface="Comic Sans MS"/>
                <a:cs typeface="Comic Sans MS"/>
                <a:sym typeface="Comic Sans MS"/>
              </a:rPr>
              <a:t>Follow the First In First Out (FIFO) principle.</a:t>
            </a:r>
            <a:endParaRPr/>
          </a:p>
          <a:p>
            <a:pPr marL="520700" lvl="1" indent="-63500" algn="l" rtl="0">
              <a:lnSpc>
                <a:spcPct val="90000"/>
              </a:lnSpc>
              <a:spcBef>
                <a:spcPts val="400"/>
              </a:spcBef>
              <a:spcAft>
                <a:spcPts val="0"/>
              </a:spcAft>
              <a:buClr>
                <a:schemeClr val="dk1"/>
              </a:buClr>
              <a:buSzPts val="1800"/>
              <a:buFont typeface="Noto Sans Symbols"/>
              <a:buNone/>
            </a:pPr>
            <a:endParaRPr>
              <a:latin typeface="Comic Sans MS"/>
              <a:ea typeface="Comic Sans MS"/>
              <a:cs typeface="Comic Sans MS"/>
              <a:sym typeface="Comic Sans MS"/>
            </a:endParaRPr>
          </a:p>
          <a:p>
            <a:pPr marL="342900" lvl="1" indent="0" algn="l" rtl="0">
              <a:lnSpc>
                <a:spcPct val="90000"/>
              </a:lnSpc>
              <a:spcBef>
                <a:spcPts val="400"/>
              </a:spcBef>
              <a:spcAft>
                <a:spcPts val="0"/>
              </a:spcAft>
              <a:buClr>
                <a:schemeClr val="dk1"/>
              </a:buClr>
              <a:buSzPts val="1800"/>
              <a:buNone/>
            </a:pPr>
            <a:r>
              <a:rPr lang="en" b="1"/>
              <a:t>Importance of Data Structures</a:t>
            </a:r>
            <a:endParaRPr/>
          </a:p>
          <a:p>
            <a:pPr marL="177800" lvl="0" indent="-171450" algn="l" rtl="0">
              <a:lnSpc>
                <a:spcPct val="90000"/>
              </a:lnSpc>
              <a:spcBef>
                <a:spcPts val="800"/>
              </a:spcBef>
              <a:spcAft>
                <a:spcPts val="0"/>
              </a:spcAft>
              <a:buClr>
                <a:schemeClr val="dk1"/>
              </a:buClr>
              <a:buSzPts val="2100"/>
              <a:buChar char="•"/>
            </a:pPr>
            <a:r>
              <a:rPr lang="en"/>
              <a:t>Facilitate efficient data storage and operations, especially with large datasets</a:t>
            </a:r>
            <a:endParaRPr/>
          </a:p>
          <a:p>
            <a:pPr marL="177800" lvl="0" indent="-171450" algn="l" rtl="0">
              <a:lnSpc>
                <a:spcPct val="90000"/>
              </a:lnSpc>
              <a:spcBef>
                <a:spcPts val="800"/>
              </a:spcBef>
              <a:spcAft>
                <a:spcPts val="0"/>
              </a:spcAft>
              <a:buClr>
                <a:schemeClr val="dk1"/>
              </a:buClr>
              <a:buSzPts val="2100"/>
              <a:buChar char="•"/>
            </a:pPr>
            <a:r>
              <a:rPr lang="en"/>
              <a:t>Provide conceptual and practical frameworks for organizing data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8"/>
          <p:cNvSpPr txBox="1">
            <a:spLocks noGrp="1"/>
          </p:cNvSpPr>
          <p:nvPr>
            <p:ph type="title"/>
          </p:nvPr>
        </p:nvSpPr>
        <p:spPr>
          <a:xfrm>
            <a:off x="628650" y="92123"/>
            <a:ext cx="7886700" cy="378725"/>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100000"/>
              <a:buFont typeface="Comic Sans MS"/>
              <a:buNone/>
            </a:pPr>
            <a:r>
              <a:rPr lang="en" b="1"/>
              <a:t>Common Operations on Data Structures</a:t>
            </a:r>
            <a:endParaRPr/>
          </a:p>
        </p:txBody>
      </p:sp>
      <p:sp>
        <p:nvSpPr>
          <p:cNvPr id="147" name="Google Shape;147;p28"/>
          <p:cNvSpPr txBox="1">
            <a:spLocks noGrp="1"/>
          </p:cNvSpPr>
          <p:nvPr>
            <p:ph type="body" idx="1"/>
          </p:nvPr>
        </p:nvSpPr>
        <p:spPr>
          <a:xfrm>
            <a:off x="153536" y="470848"/>
            <a:ext cx="8802806" cy="4585648"/>
          </a:xfrm>
          <a:prstGeom prst="rect">
            <a:avLst/>
          </a:prstGeom>
          <a:noFill/>
          <a:ln>
            <a:noFill/>
          </a:ln>
        </p:spPr>
        <p:txBody>
          <a:bodyPr spcFirstLastPara="1" wrap="square" lIns="68575" tIns="34275" rIns="68575" bIns="34275" anchor="t" anchorCtr="0">
            <a:normAutofit/>
          </a:bodyPr>
          <a:lstStyle/>
          <a:p>
            <a:pPr marL="177800" lvl="0" indent="-171450" algn="l" rtl="0">
              <a:lnSpc>
                <a:spcPct val="90000"/>
              </a:lnSpc>
              <a:spcBef>
                <a:spcPts val="0"/>
              </a:spcBef>
              <a:spcAft>
                <a:spcPts val="0"/>
              </a:spcAft>
              <a:buClr>
                <a:schemeClr val="dk1"/>
              </a:buClr>
              <a:buSzPts val="2100"/>
              <a:buFont typeface="Noto Sans Symbols"/>
              <a:buChar char="❑"/>
            </a:pPr>
            <a:r>
              <a:rPr lang="en" b="1"/>
              <a:t>Traversing:</a:t>
            </a:r>
            <a:r>
              <a:rPr lang="en"/>
              <a:t> Accessing each record.</a:t>
            </a:r>
            <a:endParaRPr/>
          </a:p>
          <a:p>
            <a:pPr marL="177800" lvl="0" indent="-171450" algn="l" rtl="0">
              <a:lnSpc>
                <a:spcPct val="90000"/>
              </a:lnSpc>
              <a:spcBef>
                <a:spcPts val="800"/>
              </a:spcBef>
              <a:spcAft>
                <a:spcPts val="0"/>
              </a:spcAft>
              <a:buClr>
                <a:schemeClr val="dk1"/>
              </a:buClr>
              <a:buSzPts val="2100"/>
              <a:buFont typeface="Noto Sans Symbols"/>
              <a:buChar char="❑"/>
            </a:pPr>
            <a:r>
              <a:rPr lang="en" b="1"/>
              <a:t>Accessing:</a:t>
            </a:r>
            <a:r>
              <a:rPr lang="en"/>
              <a:t> Retrieving an element at a specific index.</a:t>
            </a:r>
            <a:endParaRPr/>
          </a:p>
          <a:p>
            <a:pPr marL="177800" lvl="0" indent="-171450" algn="l" rtl="0">
              <a:lnSpc>
                <a:spcPct val="90000"/>
              </a:lnSpc>
              <a:spcBef>
                <a:spcPts val="800"/>
              </a:spcBef>
              <a:spcAft>
                <a:spcPts val="0"/>
              </a:spcAft>
              <a:buClr>
                <a:schemeClr val="dk1"/>
              </a:buClr>
              <a:buSzPts val="2100"/>
              <a:buFont typeface="Noto Sans Symbols"/>
              <a:buChar char="❑"/>
            </a:pPr>
            <a:r>
              <a:rPr lang="en" b="1"/>
              <a:t>Searching:</a:t>
            </a:r>
            <a:r>
              <a:rPr lang="en"/>
              <a:t> Finding an element within a structure.</a:t>
            </a:r>
            <a:endParaRPr/>
          </a:p>
          <a:p>
            <a:pPr marL="177800" lvl="0" indent="-171450" algn="l" rtl="0">
              <a:lnSpc>
                <a:spcPct val="90000"/>
              </a:lnSpc>
              <a:spcBef>
                <a:spcPts val="800"/>
              </a:spcBef>
              <a:spcAft>
                <a:spcPts val="0"/>
              </a:spcAft>
              <a:buClr>
                <a:schemeClr val="dk1"/>
              </a:buClr>
              <a:buSzPts val="2100"/>
              <a:buFont typeface="Noto Sans Symbols"/>
              <a:buChar char="❑"/>
            </a:pPr>
            <a:r>
              <a:rPr lang="en" b="1"/>
              <a:t>Insertion:</a:t>
            </a:r>
            <a:r>
              <a:rPr lang="en"/>
              <a:t> Adding a new element.</a:t>
            </a:r>
            <a:endParaRPr/>
          </a:p>
          <a:p>
            <a:pPr marL="177800" lvl="0" indent="-171450" algn="l" rtl="0">
              <a:lnSpc>
                <a:spcPct val="90000"/>
              </a:lnSpc>
              <a:spcBef>
                <a:spcPts val="800"/>
              </a:spcBef>
              <a:spcAft>
                <a:spcPts val="0"/>
              </a:spcAft>
              <a:buClr>
                <a:schemeClr val="dk1"/>
              </a:buClr>
              <a:buSzPts val="2100"/>
              <a:buFont typeface="Noto Sans Symbols"/>
              <a:buChar char="❑"/>
            </a:pPr>
            <a:r>
              <a:rPr lang="en" b="1"/>
              <a:t>Deletion:</a:t>
            </a:r>
            <a:r>
              <a:rPr lang="en"/>
              <a:t> Removing an element.</a:t>
            </a:r>
            <a:endParaRPr/>
          </a:p>
          <a:p>
            <a:pPr marL="177800" lvl="0" indent="-171450" algn="l" rtl="0">
              <a:lnSpc>
                <a:spcPct val="90000"/>
              </a:lnSpc>
              <a:spcBef>
                <a:spcPts val="800"/>
              </a:spcBef>
              <a:spcAft>
                <a:spcPts val="0"/>
              </a:spcAft>
              <a:buClr>
                <a:schemeClr val="dk1"/>
              </a:buClr>
              <a:buSzPts val="2100"/>
              <a:buFont typeface="Noto Sans Symbols"/>
              <a:buChar char="❑"/>
            </a:pPr>
            <a:r>
              <a:rPr lang="en" b="1"/>
              <a:t>Updating:</a:t>
            </a:r>
            <a:r>
              <a:rPr lang="en"/>
              <a:t> Modifying existing elements.</a:t>
            </a:r>
            <a:endParaRPr/>
          </a:p>
          <a:p>
            <a:pPr marL="177800" lvl="0" indent="-171450" algn="l" rtl="0">
              <a:lnSpc>
                <a:spcPct val="90000"/>
              </a:lnSpc>
              <a:spcBef>
                <a:spcPts val="800"/>
              </a:spcBef>
              <a:spcAft>
                <a:spcPts val="0"/>
              </a:spcAft>
              <a:buClr>
                <a:schemeClr val="dk1"/>
              </a:buClr>
              <a:buSzPts val="2100"/>
              <a:buFont typeface="Noto Sans Symbols"/>
              <a:buChar char="❑"/>
            </a:pPr>
            <a:r>
              <a:rPr lang="en" b="1"/>
              <a:t>Sorting:</a:t>
            </a:r>
            <a:r>
              <a:rPr lang="en"/>
              <a:t> Rearranging elements in order.</a:t>
            </a:r>
            <a:endParaRPr/>
          </a:p>
          <a:p>
            <a:pPr marL="177800" lvl="0" indent="-171450" algn="l" rtl="0">
              <a:lnSpc>
                <a:spcPct val="90000"/>
              </a:lnSpc>
              <a:spcBef>
                <a:spcPts val="800"/>
              </a:spcBef>
              <a:spcAft>
                <a:spcPts val="0"/>
              </a:spcAft>
              <a:buClr>
                <a:schemeClr val="dk1"/>
              </a:buClr>
              <a:buSzPts val="2100"/>
              <a:buFont typeface="Noto Sans Symbols"/>
              <a:buChar char="❑"/>
            </a:pPr>
            <a:r>
              <a:rPr lang="en" b="1"/>
              <a:t>Merging:</a:t>
            </a:r>
            <a:r>
              <a:rPr lang="en"/>
              <a:t> Combining multiple structures.</a:t>
            </a:r>
            <a:endParaRPr/>
          </a:p>
          <a:p>
            <a:pPr marL="177800" lvl="0" indent="-171450" algn="l" rtl="0">
              <a:lnSpc>
                <a:spcPct val="90000"/>
              </a:lnSpc>
              <a:spcBef>
                <a:spcPts val="800"/>
              </a:spcBef>
              <a:spcAft>
                <a:spcPts val="0"/>
              </a:spcAft>
              <a:buClr>
                <a:schemeClr val="dk1"/>
              </a:buClr>
              <a:buSzPts val="2100"/>
              <a:buFont typeface="Noto Sans Symbols"/>
              <a:buChar char="❑"/>
            </a:pPr>
            <a:r>
              <a:rPr lang="en" b="1"/>
              <a:t>Splitting:</a:t>
            </a:r>
            <a:r>
              <a:rPr lang="en"/>
              <a:t> Dividing a structure into smaller parts.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omic Sans MS"/>
              <a:buNone/>
            </a:pPr>
            <a:r>
              <a:rPr lang="en" b="1"/>
              <a:t>1. Arrays</a:t>
            </a:r>
            <a:br>
              <a:rPr lang="en" b="1"/>
            </a:br>
            <a:endParaRPr/>
          </a:p>
        </p:txBody>
      </p:sp>
      <p:sp>
        <p:nvSpPr>
          <p:cNvPr id="153" name="Google Shape;153;p29"/>
          <p:cNvSpPr txBox="1">
            <a:spLocks noGrp="1"/>
          </p:cNvSpPr>
          <p:nvPr>
            <p:ph type="body" idx="1"/>
          </p:nvPr>
        </p:nvSpPr>
        <p:spPr>
          <a:xfrm>
            <a:off x="245660" y="951932"/>
            <a:ext cx="8772099" cy="3961262"/>
          </a:xfrm>
          <a:prstGeom prst="rect">
            <a:avLst/>
          </a:prstGeom>
          <a:noFill/>
          <a:ln>
            <a:noFill/>
          </a:ln>
        </p:spPr>
        <p:txBody>
          <a:bodyPr spcFirstLastPara="1" wrap="square" lIns="68575" tIns="34275" rIns="68575" bIns="34275" anchor="t" anchorCtr="0">
            <a:normAutofit fontScale="77500" lnSpcReduction="20000"/>
          </a:bodyPr>
          <a:lstStyle/>
          <a:p>
            <a:pPr marL="0" lvl="0" indent="0" algn="l" rtl="0">
              <a:lnSpc>
                <a:spcPct val="90000"/>
              </a:lnSpc>
              <a:spcBef>
                <a:spcPts val="0"/>
              </a:spcBef>
              <a:spcAft>
                <a:spcPts val="0"/>
              </a:spcAft>
              <a:buClr>
                <a:schemeClr val="dk1"/>
              </a:buClr>
              <a:buSzPct val="100000"/>
              <a:buNone/>
            </a:pPr>
            <a:r>
              <a:rPr lang="en" b="1"/>
              <a:t>Arrays: </a:t>
            </a:r>
            <a:r>
              <a:rPr lang="en"/>
              <a:t>Collections of similar data types stored in consecutive memory locations, accessed by indices.</a:t>
            </a:r>
            <a:endParaRPr/>
          </a:p>
          <a:p>
            <a:pPr marL="177800" lvl="0" indent="-176847" algn="l" rtl="0">
              <a:lnSpc>
                <a:spcPct val="90000"/>
              </a:lnSpc>
              <a:spcBef>
                <a:spcPts val="800"/>
              </a:spcBef>
              <a:spcAft>
                <a:spcPts val="0"/>
              </a:spcAft>
              <a:buClr>
                <a:schemeClr val="dk1"/>
              </a:buClr>
              <a:buSzPct val="100000"/>
              <a:buFont typeface="Noto Sans Symbols"/>
              <a:buChar char="❑"/>
            </a:pPr>
            <a:r>
              <a:rPr lang="en"/>
              <a:t>Arrays are always stored in consecutive (specific) memory location</a:t>
            </a:r>
            <a:endParaRPr/>
          </a:p>
          <a:p>
            <a:pPr marL="0" lvl="0" indent="0" algn="ctr" rtl="0">
              <a:lnSpc>
                <a:spcPct val="90000"/>
              </a:lnSpc>
              <a:spcBef>
                <a:spcPts val="800"/>
              </a:spcBef>
              <a:spcAft>
                <a:spcPts val="0"/>
              </a:spcAft>
              <a:buClr>
                <a:schemeClr val="dk1"/>
              </a:buClr>
              <a:buSzPct val="100000"/>
              <a:buNone/>
            </a:pPr>
            <a:r>
              <a:rPr lang="en" b="1"/>
              <a:t>Example: int a[10]={1,2,3,4,5,6,7,8,9,10};</a:t>
            </a:r>
            <a:endParaRPr/>
          </a:p>
          <a:p>
            <a:pPr marL="0" lvl="0" indent="0" algn="ctr" rtl="0">
              <a:lnSpc>
                <a:spcPct val="90000"/>
              </a:lnSpc>
              <a:spcBef>
                <a:spcPts val="800"/>
              </a:spcBef>
              <a:spcAft>
                <a:spcPts val="0"/>
              </a:spcAft>
              <a:buClr>
                <a:schemeClr val="dk1"/>
              </a:buClr>
              <a:buSzPct val="100000"/>
              <a:buNone/>
            </a:pPr>
            <a:r>
              <a:rPr lang="en" b="1"/>
              <a:t>a[0]=1;</a:t>
            </a:r>
            <a:endParaRPr/>
          </a:p>
          <a:p>
            <a:pPr marL="0" lvl="0" indent="0" algn="ctr" rtl="0">
              <a:lnSpc>
                <a:spcPct val="90000"/>
              </a:lnSpc>
              <a:spcBef>
                <a:spcPts val="800"/>
              </a:spcBef>
              <a:spcAft>
                <a:spcPts val="0"/>
              </a:spcAft>
              <a:buClr>
                <a:schemeClr val="dk1"/>
              </a:buClr>
              <a:buSzPct val="100000"/>
              <a:buNone/>
            </a:pPr>
            <a:r>
              <a:rPr lang="en" b="1"/>
              <a:t>a[1]=2;</a:t>
            </a:r>
            <a:endParaRPr/>
          </a:p>
          <a:p>
            <a:pPr marL="0" lvl="0" indent="0" algn="ctr" rtl="0">
              <a:lnSpc>
                <a:spcPct val="90000"/>
              </a:lnSpc>
              <a:spcBef>
                <a:spcPts val="800"/>
              </a:spcBef>
              <a:spcAft>
                <a:spcPts val="0"/>
              </a:spcAft>
              <a:buClr>
                <a:schemeClr val="dk1"/>
              </a:buClr>
              <a:buSzPct val="100000"/>
              <a:buNone/>
            </a:pPr>
            <a:r>
              <a:rPr lang="en" b="1"/>
              <a:t>a[2]=3;</a:t>
            </a:r>
            <a:endParaRPr/>
          </a:p>
          <a:p>
            <a:pPr marL="0" lvl="0" indent="0" algn="ctr" rtl="0">
              <a:lnSpc>
                <a:spcPct val="90000"/>
              </a:lnSpc>
              <a:spcBef>
                <a:spcPts val="800"/>
              </a:spcBef>
              <a:spcAft>
                <a:spcPts val="0"/>
              </a:spcAft>
              <a:buClr>
                <a:schemeClr val="dk1"/>
              </a:buClr>
              <a:buSzPct val="100000"/>
              <a:buNone/>
            </a:pPr>
            <a:r>
              <a:rPr lang="en" b="1"/>
              <a:t>a[3]=4;</a:t>
            </a:r>
            <a:endParaRPr/>
          </a:p>
          <a:p>
            <a:pPr marL="0" lvl="0" indent="0" algn="ctr" rtl="0">
              <a:lnSpc>
                <a:spcPct val="90000"/>
              </a:lnSpc>
              <a:spcBef>
                <a:spcPts val="800"/>
              </a:spcBef>
              <a:spcAft>
                <a:spcPts val="0"/>
              </a:spcAft>
              <a:buClr>
                <a:schemeClr val="dk1"/>
              </a:buClr>
              <a:buSzPct val="100000"/>
              <a:buNone/>
            </a:pPr>
            <a:r>
              <a:rPr lang="en" b="1"/>
              <a:t>a[4]=5;</a:t>
            </a:r>
            <a:endParaRPr/>
          </a:p>
          <a:p>
            <a:pPr marL="0" lvl="0" indent="0" algn="ctr" rtl="0">
              <a:lnSpc>
                <a:spcPct val="90000"/>
              </a:lnSpc>
              <a:spcBef>
                <a:spcPts val="800"/>
              </a:spcBef>
              <a:spcAft>
                <a:spcPts val="0"/>
              </a:spcAft>
              <a:buClr>
                <a:schemeClr val="dk1"/>
              </a:buClr>
              <a:buSzPct val="100000"/>
              <a:buNone/>
            </a:pPr>
            <a:r>
              <a:rPr lang="en" b="1"/>
              <a:t>a[5]=6;</a:t>
            </a:r>
            <a:endParaRPr/>
          </a:p>
          <a:p>
            <a:pPr marL="0" lvl="0" indent="0" algn="ctr" rtl="0">
              <a:lnSpc>
                <a:spcPct val="90000"/>
              </a:lnSpc>
              <a:spcBef>
                <a:spcPts val="800"/>
              </a:spcBef>
              <a:spcAft>
                <a:spcPts val="0"/>
              </a:spcAft>
              <a:buClr>
                <a:schemeClr val="dk1"/>
              </a:buClr>
              <a:buSzPct val="100000"/>
              <a:buNone/>
            </a:pPr>
            <a:r>
              <a:rPr lang="en" b="1"/>
              <a:t>a[6]=7;</a:t>
            </a:r>
            <a:endParaRPr/>
          </a:p>
          <a:p>
            <a:pPr marL="0" lvl="0" indent="0" algn="ctr" rtl="0">
              <a:lnSpc>
                <a:spcPct val="90000"/>
              </a:lnSpc>
              <a:spcBef>
                <a:spcPts val="800"/>
              </a:spcBef>
              <a:spcAft>
                <a:spcPts val="0"/>
              </a:spcAft>
              <a:buClr>
                <a:schemeClr val="dk1"/>
              </a:buClr>
              <a:buSzPct val="100000"/>
              <a:buNone/>
            </a:pPr>
            <a:r>
              <a:rPr lang="en" b="1"/>
              <a:t>a[7]=8;</a:t>
            </a:r>
            <a:endParaRPr/>
          </a:p>
          <a:p>
            <a:pPr marL="0" lvl="0" indent="0" algn="ctr" rtl="0">
              <a:lnSpc>
                <a:spcPct val="90000"/>
              </a:lnSpc>
              <a:spcBef>
                <a:spcPts val="800"/>
              </a:spcBef>
              <a:spcAft>
                <a:spcPts val="0"/>
              </a:spcAft>
              <a:buClr>
                <a:schemeClr val="dk1"/>
              </a:buClr>
              <a:buSzPct val="100000"/>
              <a:buNone/>
            </a:pPr>
            <a:r>
              <a:rPr lang="en" b="1"/>
              <a:t>a[8]=9;</a:t>
            </a:r>
            <a:endParaRPr/>
          </a:p>
          <a:p>
            <a:pPr marL="0" lvl="0" indent="0" algn="ctr" rtl="0">
              <a:lnSpc>
                <a:spcPct val="90000"/>
              </a:lnSpc>
              <a:spcBef>
                <a:spcPts val="800"/>
              </a:spcBef>
              <a:spcAft>
                <a:spcPts val="0"/>
              </a:spcAft>
              <a:buClr>
                <a:schemeClr val="dk1"/>
              </a:buClr>
              <a:buSzPct val="100000"/>
              <a:buNone/>
            </a:pPr>
            <a:r>
              <a:rPr lang="en" b="1"/>
              <a:t> a[9]=10;</a:t>
            </a:r>
            <a:endParaRPr/>
          </a:p>
        </p:txBody>
      </p:sp>
      <p:sp>
        <p:nvSpPr>
          <p:cNvPr id="154" name="Google Shape;154;p29"/>
          <p:cNvSpPr/>
          <p:nvPr/>
        </p:nvSpPr>
        <p:spPr>
          <a:xfrm>
            <a:off x="0" y="-103874"/>
            <a:ext cx="49" cy="207749"/>
          </a:xfrm>
          <a:prstGeom prst="rect">
            <a:avLst/>
          </a:prstGeom>
          <a:solidFill>
            <a:srgbClr val="FFFFFF"/>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400"/>
              <a:buFont typeface="Comic Sans MS"/>
              <a:buNone/>
            </a:pP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30"/>
          <p:cNvSpPr txBox="1">
            <a:spLocks noGrp="1"/>
          </p:cNvSpPr>
          <p:nvPr>
            <p:ph type="body" idx="1"/>
          </p:nvPr>
        </p:nvSpPr>
        <p:spPr>
          <a:xfrm>
            <a:off x="194480" y="337782"/>
            <a:ext cx="8741392" cy="4667534"/>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3600"/>
              <a:buNone/>
            </a:pPr>
            <a:r>
              <a:rPr lang="en" sz="3600" b="1" u="sng"/>
              <a:t>Types of array</a:t>
            </a:r>
            <a:endParaRPr u="sng"/>
          </a:p>
          <a:p>
            <a:pPr marL="0" lvl="0" indent="0" algn="l" rtl="0">
              <a:lnSpc>
                <a:spcPct val="100000"/>
              </a:lnSpc>
              <a:spcBef>
                <a:spcPts val="0"/>
              </a:spcBef>
              <a:spcAft>
                <a:spcPts val="0"/>
              </a:spcAft>
              <a:buClr>
                <a:schemeClr val="dk1"/>
              </a:buClr>
              <a:buSzPts val="2100"/>
              <a:buNone/>
            </a:pPr>
            <a:r>
              <a:rPr lang="en" b="1"/>
              <a:t>a) </a:t>
            </a:r>
            <a:r>
              <a:rPr lang="en" b="1" u="sng"/>
              <a:t>One-dimensional arrays</a:t>
            </a:r>
            <a:r>
              <a:rPr lang="en"/>
              <a:t>: is a list of items. It is a linear data structure that stores a collection of elements of the same type in a single list, where each element can be accessed using a unique index </a:t>
            </a:r>
            <a:r>
              <a:rPr lang="en" sz="1800">
                <a:latin typeface="Comic Sans MS"/>
                <a:ea typeface="Comic Sans MS"/>
                <a:cs typeface="Comic Sans MS"/>
                <a:sym typeface="Comic Sans MS"/>
              </a:rPr>
              <a:t>starting from 0. </a:t>
            </a:r>
            <a:endParaRPr sz="1800">
              <a:latin typeface="Comic Sans MS"/>
              <a:ea typeface="Comic Sans MS"/>
              <a:cs typeface="Comic Sans MS"/>
              <a:sym typeface="Comic Sans MS"/>
            </a:endParaRPr>
          </a:p>
          <a:p>
            <a:pPr marL="0" lvl="0" indent="0" algn="l" rtl="0">
              <a:lnSpc>
                <a:spcPct val="100000"/>
              </a:lnSpc>
              <a:spcBef>
                <a:spcPts val="0"/>
              </a:spcBef>
              <a:spcAft>
                <a:spcPts val="0"/>
              </a:spcAft>
              <a:buClr>
                <a:srgbClr val="262626"/>
              </a:buClr>
              <a:buSzPts val="1800"/>
              <a:buNone/>
            </a:pPr>
            <a:r>
              <a:rPr lang="en" sz="1800" b="1">
                <a:solidFill>
                  <a:srgbClr val="262626"/>
                </a:solidFill>
                <a:latin typeface="Comic Sans MS"/>
                <a:ea typeface="Comic Sans MS"/>
                <a:cs typeface="Comic Sans MS"/>
                <a:sym typeface="Comic Sans MS"/>
              </a:rPr>
              <a:t>Example:</a:t>
            </a:r>
            <a:endParaRPr/>
          </a:p>
          <a:p>
            <a:pPr marL="0" lvl="0" indent="-114300" algn="l" rtl="0">
              <a:lnSpc>
                <a:spcPct val="100000"/>
              </a:lnSpc>
              <a:spcBef>
                <a:spcPts val="0"/>
              </a:spcBef>
              <a:spcAft>
                <a:spcPts val="0"/>
              </a:spcAft>
              <a:buClr>
                <a:srgbClr val="262626"/>
              </a:buClr>
              <a:buSzPts val="1800"/>
              <a:buFont typeface="Comic Sans MS"/>
              <a:buChar char="•"/>
            </a:pPr>
            <a:r>
              <a:rPr lang="en" sz="1800">
                <a:solidFill>
                  <a:srgbClr val="262626"/>
                </a:solidFill>
                <a:latin typeface="Comic Sans MS"/>
                <a:ea typeface="Comic Sans MS"/>
                <a:cs typeface="Comic Sans MS"/>
                <a:sym typeface="Comic Sans MS"/>
              </a:rPr>
              <a:t>a[3] means the array named "a" has 3 elements.</a:t>
            </a:r>
            <a:endParaRPr/>
          </a:p>
          <a:p>
            <a:pPr marL="0" lvl="0" indent="0" algn="l" rtl="0">
              <a:lnSpc>
                <a:spcPct val="100000"/>
              </a:lnSpc>
              <a:spcBef>
                <a:spcPts val="0"/>
              </a:spcBef>
              <a:spcAft>
                <a:spcPts val="0"/>
              </a:spcAft>
              <a:buClr>
                <a:srgbClr val="262626"/>
              </a:buClr>
              <a:buSzPts val="1800"/>
              <a:buNone/>
            </a:pPr>
            <a:r>
              <a:rPr lang="en" sz="1800">
                <a:solidFill>
                  <a:srgbClr val="262626"/>
                </a:solidFill>
                <a:latin typeface="Comic Sans MS"/>
                <a:ea typeface="Comic Sans MS"/>
                <a:cs typeface="Comic Sans MS"/>
                <a:sym typeface="Comic Sans MS"/>
              </a:rPr>
              <a:t>You can access the elements using their positions:</a:t>
            </a:r>
            <a:endParaRPr/>
          </a:p>
          <a:p>
            <a:pPr marL="0" lvl="0" indent="0" algn="l" rtl="0">
              <a:lnSpc>
                <a:spcPct val="100000"/>
              </a:lnSpc>
              <a:spcBef>
                <a:spcPts val="0"/>
              </a:spcBef>
              <a:spcAft>
                <a:spcPts val="0"/>
              </a:spcAft>
              <a:buClr>
                <a:srgbClr val="262626"/>
              </a:buClr>
              <a:buSzPts val="2100"/>
              <a:buNone/>
            </a:pPr>
            <a:r>
              <a:rPr lang="en">
                <a:solidFill>
                  <a:srgbClr val="262626"/>
                </a:solidFill>
                <a:latin typeface="Comic Sans MS"/>
                <a:ea typeface="Comic Sans MS"/>
                <a:cs typeface="Comic Sans MS"/>
                <a:sym typeface="Comic Sans MS"/>
              </a:rPr>
              <a:t>a[0], a[1], and a[2].</a:t>
            </a:r>
            <a:endParaRPr/>
          </a:p>
          <a:p>
            <a:pPr marL="0" lvl="0" indent="0" algn="l" rtl="0">
              <a:lnSpc>
                <a:spcPct val="100000"/>
              </a:lnSpc>
              <a:spcBef>
                <a:spcPts val="0"/>
              </a:spcBef>
              <a:spcAft>
                <a:spcPts val="0"/>
              </a:spcAft>
              <a:buClr>
                <a:srgbClr val="262626"/>
              </a:buClr>
              <a:buSzPts val="1800"/>
              <a:buNone/>
            </a:pPr>
            <a:r>
              <a:rPr lang="en" sz="1800">
                <a:solidFill>
                  <a:srgbClr val="262626"/>
                </a:solidFill>
                <a:latin typeface="Comic Sans MS"/>
                <a:ea typeface="Comic Sans MS"/>
                <a:cs typeface="Comic Sans MS"/>
                <a:sym typeface="Comic Sans MS"/>
              </a:rPr>
              <a:t>Notice: The counting starts at 0.</a:t>
            </a:r>
            <a:endParaRPr/>
          </a:p>
          <a:p>
            <a:pPr marL="0" lvl="0" indent="0" algn="l" rtl="0">
              <a:lnSpc>
                <a:spcPct val="90000"/>
              </a:lnSpc>
              <a:spcBef>
                <a:spcPts val="800"/>
              </a:spcBef>
              <a:spcAft>
                <a:spcPts val="0"/>
              </a:spcAft>
              <a:buClr>
                <a:schemeClr val="dk1"/>
              </a:buClr>
              <a:buSzPts val="2100"/>
              <a:buNone/>
            </a:pPr>
            <a:endParaRPr/>
          </a:p>
        </p:txBody>
      </p:sp>
      <p:pic>
        <p:nvPicPr>
          <p:cNvPr id="160" name="Google Shape;160;p30" descr="Screen Clipping"/>
          <p:cNvPicPr preferRelativeResize="0"/>
          <p:nvPr/>
        </p:nvPicPr>
        <p:blipFill rotWithShape="1">
          <a:blip r:embed="rId3">
            <a:alphaModFix/>
          </a:blip>
          <a:srcRect/>
          <a:stretch/>
        </p:blipFill>
        <p:spPr>
          <a:xfrm>
            <a:off x="4269191" y="3175451"/>
            <a:ext cx="3086100" cy="1021235"/>
          </a:xfrm>
          <a:prstGeom prst="rect">
            <a:avLst/>
          </a:prstGeom>
          <a:noFill/>
          <a:ln>
            <a:noFill/>
          </a:ln>
        </p:spPr>
      </p:pic>
      <p:sp>
        <p:nvSpPr>
          <p:cNvPr id="161" name="Google Shape;161;p30"/>
          <p:cNvSpPr/>
          <p:nvPr/>
        </p:nvSpPr>
        <p:spPr>
          <a:xfrm>
            <a:off x="0" y="67575"/>
            <a:ext cx="49" cy="207749"/>
          </a:xfrm>
          <a:prstGeom prst="rect">
            <a:avLst/>
          </a:prstGeom>
          <a:solidFill>
            <a:srgbClr val="FFFFFF"/>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400"/>
              <a:buFont typeface="Comic Sans MS"/>
              <a:buNone/>
            </a:pPr>
            <a:endParaRPr sz="1400" b="0"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fade">
                                      <p:cBhvr>
                                        <p:cTn id="7" dur="10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1"/>
          <p:cNvSpPr txBox="1">
            <a:spLocks noGrp="1"/>
          </p:cNvSpPr>
          <p:nvPr>
            <p:ph type="body" idx="1"/>
          </p:nvPr>
        </p:nvSpPr>
        <p:spPr>
          <a:xfrm>
            <a:off x="276367" y="163773"/>
            <a:ext cx="8577617" cy="5210033"/>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b="1"/>
              <a:t>b) </a:t>
            </a:r>
            <a:r>
              <a:rPr lang="en" b="1" u="sng"/>
              <a:t>Multi-dimensional arrays</a:t>
            </a:r>
            <a:r>
              <a:rPr lang="en" b="1"/>
              <a:t>: </a:t>
            </a:r>
            <a:r>
              <a:rPr lang="en"/>
              <a:t>are data structures that store data in more than one direction or dimension. </a:t>
            </a:r>
            <a:endParaRPr/>
          </a:p>
          <a:p>
            <a:pPr marL="0" lvl="0" indent="0" algn="l" rtl="0">
              <a:lnSpc>
                <a:spcPct val="90000"/>
              </a:lnSpc>
              <a:spcBef>
                <a:spcPts val="800"/>
              </a:spcBef>
              <a:spcAft>
                <a:spcPts val="0"/>
              </a:spcAft>
              <a:buClr>
                <a:schemeClr val="dk1"/>
              </a:buClr>
              <a:buSzPts val="2100"/>
              <a:buNone/>
            </a:pPr>
            <a:r>
              <a:rPr lang="en" b="1"/>
              <a:t>Example: </a:t>
            </a:r>
            <a:endParaRPr/>
          </a:p>
          <a:p>
            <a:pPr marL="0" lvl="0" indent="0" algn="l" rtl="0">
              <a:lnSpc>
                <a:spcPct val="90000"/>
              </a:lnSpc>
              <a:spcBef>
                <a:spcPts val="800"/>
              </a:spcBef>
              <a:spcAft>
                <a:spcPts val="0"/>
              </a:spcAft>
              <a:buClr>
                <a:schemeClr val="dk1"/>
              </a:buClr>
              <a:buSzPts val="2100"/>
              <a:buNone/>
            </a:pPr>
            <a:r>
              <a:rPr lang="en" b="1"/>
              <a:t>Two dimensional array      </a:t>
            </a:r>
            <a:r>
              <a:rPr lang="en"/>
              <a:t>ex: a[2][7] as Integer </a:t>
            </a:r>
            <a:endParaRPr/>
          </a:p>
          <a:p>
            <a:pPr marL="0" lvl="0" indent="0" algn="l" rtl="0">
              <a:lnSpc>
                <a:spcPct val="90000"/>
              </a:lnSpc>
              <a:spcBef>
                <a:spcPts val="800"/>
              </a:spcBef>
              <a:spcAft>
                <a:spcPts val="0"/>
              </a:spcAft>
              <a:buClr>
                <a:schemeClr val="dk1"/>
              </a:buClr>
              <a:buSzPts val="2100"/>
              <a:buNone/>
            </a:pPr>
            <a:r>
              <a:rPr lang="en" b="1"/>
              <a:t>Three dimensional array    </a:t>
            </a:r>
            <a:r>
              <a:rPr lang="en"/>
              <a:t>ex: a[3][2][5]as Integer</a:t>
            </a:r>
            <a:endParaRPr/>
          </a:p>
          <a:p>
            <a:pPr marL="0" lvl="0" indent="0" algn="l" rtl="0">
              <a:lnSpc>
                <a:spcPct val="90000"/>
              </a:lnSpc>
              <a:spcBef>
                <a:spcPts val="800"/>
              </a:spcBef>
              <a:spcAft>
                <a:spcPts val="0"/>
              </a:spcAft>
              <a:buClr>
                <a:schemeClr val="dk1"/>
              </a:buClr>
              <a:buSzPts val="2100"/>
              <a:buNone/>
            </a:pPr>
            <a:r>
              <a:rPr lang="en" b="1" u="sng"/>
              <a:t>Two dimensional array</a:t>
            </a:r>
            <a:endParaRPr/>
          </a:p>
          <a:p>
            <a:pPr marL="0" lvl="0" indent="0" algn="l" rtl="0">
              <a:lnSpc>
                <a:spcPct val="90000"/>
              </a:lnSpc>
              <a:spcBef>
                <a:spcPts val="800"/>
              </a:spcBef>
              <a:spcAft>
                <a:spcPts val="0"/>
              </a:spcAft>
              <a:buClr>
                <a:schemeClr val="dk1"/>
              </a:buClr>
              <a:buSzPts val="2100"/>
              <a:buNone/>
            </a:pPr>
            <a:r>
              <a:rPr lang="en"/>
              <a:t>It is a list of items arranged in rows and columns, like a table or a matrix.</a:t>
            </a:r>
            <a:endParaRPr/>
          </a:p>
          <a:p>
            <a:pPr marL="177800" lvl="0" indent="-171450" algn="l" rtl="0">
              <a:lnSpc>
                <a:spcPct val="90000"/>
              </a:lnSpc>
              <a:spcBef>
                <a:spcPts val="800"/>
              </a:spcBef>
              <a:spcAft>
                <a:spcPts val="0"/>
              </a:spcAft>
              <a:buClr>
                <a:schemeClr val="dk1"/>
              </a:buClr>
              <a:buSzPts val="2100"/>
              <a:buChar char="•"/>
            </a:pPr>
            <a:r>
              <a:rPr lang="en"/>
              <a:t>It has a fixed number of items of the same type.</a:t>
            </a:r>
            <a:endParaRPr/>
          </a:p>
          <a:p>
            <a:pPr marL="177800" lvl="0" indent="-171450" algn="l" rtl="0">
              <a:lnSpc>
                <a:spcPct val="90000"/>
              </a:lnSpc>
              <a:spcBef>
                <a:spcPts val="800"/>
              </a:spcBef>
              <a:spcAft>
                <a:spcPts val="0"/>
              </a:spcAft>
              <a:buClr>
                <a:schemeClr val="dk1"/>
              </a:buClr>
              <a:buSzPts val="2100"/>
              <a:buChar char="•"/>
            </a:pPr>
            <a:r>
              <a:rPr lang="en"/>
              <a:t>Each spot where a row and a column meet is called a cell.</a:t>
            </a:r>
            <a:endParaRPr/>
          </a:p>
          <a:p>
            <a:pPr marL="177800" lvl="0" indent="-171450" algn="l" rtl="0">
              <a:lnSpc>
                <a:spcPct val="90000"/>
              </a:lnSpc>
              <a:spcBef>
                <a:spcPts val="800"/>
              </a:spcBef>
              <a:spcAft>
                <a:spcPts val="0"/>
              </a:spcAft>
              <a:buClr>
                <a:schemeClr val="dk1"/>
              </a:buClr>
              <a:buSzPts val="2100"/>
              <a:buChar char="•"/>
            </a:pPr>
            <a:r>
              <a:rPr lang="en"/>
              <a:t>Rows and columns are numbered starting from 0</a:t>
            </a:r>
            <a:endParaRPr/>
          </a:p>
          <a:p>
            <a:pPr marL="0" lvl="0" indent="0" algn="l" rtl="0">
              <a:lnSpc>
                <a:spcPct val="90000"/>
              </a:lnSpc>
              <a:spcBef>
                <a:spcPts val="800"/>
              </a:spcBef>
              <a:spcAft>
                <a:spcPts val="0"/>
              </a:spcAft>
              <a:buClr>
                <a:schemeClr val="dk1"/>
              </a:buClr>
              <a:buSzPts val="2100"/>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2"/>
          <p:cNvSpPr txBox="1">
            <a:spLocks noGrp="1"/>
          </p:cNvSpPr>
          <p:nvPr>
            <p:ph type="body" idx="1"/>
          </p:nvPr>
        </p:nvSpPr>
        <p:spPr>
          <a:xfrm>
            <a:off x="194480" y="153537"/>
            <a:ext cx="8700448" cy="4790365"/>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b="1"/>
              <a:t>Example: </a:t>
            </a:r>
            <a:endParaRPr/>
          </a:p>
          <a:p>
            <a:pPr marL="0" lvl="0" indent="0" algn="l" rtl="0">
              <a:lnSpc>
                <a:spcPct val="90000"/>
              </a:lnSpc>
              <a:spcBef>
                <a:spcPts val="800"/>
              </a:spcBef>
              <a:spcAft>
                <a:spcPts val="0"/>
              </a:spcAft>
              <a:buClr>
                <a:srgbClr val="262626"/>
              </a:buClr>
              <a:buSzPts val="2100"/>
              <a:buNone/>
            </a:pPr>
            <a:r>
              <a:rPr lang="en">
                <a:solidFill>
                  <a:srgbClr val="262626"/>
                </a:solidFill>
                <a:latin typeface="Arial"/>
                <a:ea typeface="Arial"/>
                <a:cs typeface="Arial"/>
                <a:sym typeface="Arial"/>
              </a:rPr>
              <a:t>The array </a:t>
            </a:r>
            <a:r>
              <a:rPr lang="en" sz="1400">
                <a:solidFill>
                  <a:srgbClr val="262626"/>
                </a:solidFill>
                <a:latin typeface="Arial"/>
                <a:ea typeface="Arial"/>
                <a:cs typeface="Arial"/>
                <a:sym typeface="Arial"/>
              </a:rPr>
              <a:t>a[3][4]</a:t>
            </a:r>
            <a:r>
              <a:rPr lang="en">
                <a:solidFill>
                  <a:srgbClr val="262626"/>
                </a:solidFill>
                <a:latin typeface="Arial"/>
                <a:ea typeface="Arial"/>
                <a:cs typeface="Arial"/>
                <a:sym typeface="Arial"/>
              </a:rPr>
              <a:t> has 3 rows and 4 columns. In a matrix, it looks like this:</a:t>
            </a:r>
            <a:r>
              <a:rPr lang="en"/>
              <a:t> </a:t>
            </a:r>
            <a:endParaRPr/>
          </a:p>
          <a:p>
            <a:pPr marL="0" lvl="0" indent="0" algn="l" rtl="0">
              <a:lnSpc>
                <a:spcPct val="90000"/>
              </a:lnSpc>
              <a:spcBef>
                <a:spcPts val="800"/>
              </a:spcBef>
              <a:spcAft>
                <a:spcPts val="0"/>
              </a:spcAft>
              <a:buClr>
                <a:schemeClr val="dk1"/>
              </a:buClr>
              <a:buSzPts val="2100"/>
              <a:buNone/>
            </a:pPr>
            <a:endParaRPr b="1"/>
          </a:p>
          <a:p>
            <a:pPr marL="0" lvl="0" indent="1244600" algn="l" rtl="0">
              <a:lnSpc>
                <a:spcPct val="90000"/>
              </a:lnSpc>
              <a:spcBef>
                <a:spcPts val="800"/>
              </a:spcBef>
              <a:spcAft>
                <a:spcPts val="0"/>
              </a:spcAft>
              <a:buClr>
                <a:srgbClr val="262626"/>
              </a:buClr>
              <a:buSzPts val="2100"/>
              <a:buNone/>
            </a:pPr>
            <a:r>
              <a:rPr lang="en">
                <a:solidFill>
                  <a:srgbClr val="262626"/>
                </a:solidFill>
              </a:rPr>
              <a:t>a[0][0]     a[0][1]     a[0][2]     a[0][3]</a:t>
            </a:r>
            <a:endParaRPr/>
          </a:p>
          <a:p>
            <a:pPr marL="0" lvl="0" indent="1244600" algn="l" rtl="0">
              <a:lnSpc>
                <a:spcPct val="90000"/>
              </a:lnSpc>
              <a:spcBef>
                <a:spcPts val="800"/>
              </a:spcBef>
              <a:spcAft>
                <a:spcPts val="0"/>
              </a:spcAft>
              <a:buClr>
                <a:srgbClr val="262626"/>
              </a:buClr>
              <a:buSzPts val="2100"/>
              <a:buNone/>
            </a:pPr>
            <a:r>
              <a:rPr lang="en">
                <a:solidFill>
                  <a:srgbClr val="262626"/>
                </a:solidFill>
              </a:rPr>
              <a:t>a[1][0]     a[1][1]      a[1][2]     a[1][3]</a:t>
            </a:r>
            <a:endParaRPr/>
          </a:p>
          <a:p>
            <a:pPr marL="0" lvl="0" indent="1244600" algn="l" rtl="0">
              <a:lnSpc>
                <a:spcPct val="90000"/>
              </a:lnSpc>
              <a:spcBef>
                <a:spcPts val="800"/>
              </a:spcBef>
              <a:spcAft>
                <a:spcPts val="0"/>
              </a:spcAft>
              <a:buClr>
                <a:srgbClr val="262626"/>
              </a:buClr>
              <a:buSzPts val="2100"/>
              <a:buNone/>
            </a:pPr>
            <a:r>
              <a:rPr lang="en">
                <a:solidFill>
                  <a:srgbClr val="262626"/>
                </a:solidFill>
              </a:rPr>
              <a:t>a[2][0]     a[2][1]     a[2][2]     a[2][3]</a:t>
            </a:r>
            <a:endParaRPr/>
          </a:p>
          <a:p>
            <a:pPr marL="0" lvl="0" indent="0" algn="l" rtl="0">
              <a:lnSpc>
                <a:spcPct val="100000"/>
              </a:lnSpc>
              <a:spcBef>
                <a:spcPts val="0"/>
              </a:spcBef>
              <a:spcAft>
                <a:spcPts val="0"/>
              </a:spcAft>
              <a:buClr>
                <a:srgbClr val="262626"/>
              </a:buClr>
              <a:buSzPts val="2100"/>
              <a:buNone/>
            </a:pPr>
            <a:r>
              <a:rPr lang="en" b="1" u="sng">
                <a:solidFill>
                  <a:srgbClr val="262626"/>
                </a:solidFill>
              </a:rPr>
              <a:t>Two dimensional array declaration</a:t>
            </a:r>
            <a:endParaRPr/>
          </a:p>
          <a:p>
            <a:pPr marL="0" lvl="0" indent="0" algn="l" rtl="0">
              <a:lnSpc>
                <a:spcPct val="100000"/>
              </a:lnSpc>
              <a:spcBef>
                <a:spcPts val="0"/>
              </a:spcBef>
              <a:spcAft>
                <a:spcPts val="0"/>
              </a:spcAft>
              <a:buClr>
                <a:srgbClr val="262626"/>
              </a:buClr>
              <a:buSzPts val="2100"/>
              <a:buNone/>
            </a:pPr>
            <a:r>
              <a:rPr lang="en">
                <a:solidFill>
                  <a:srgbClr val="262626"/>
                </a:solidFill>
              </a:rPr>
              <a:t>a two-dimensional array can be declared using the following syntax:</a:t>
            </a:r>
            <a:endParaRPr/>
          </a:p>
          <a:p>
            <a:pPr marL="0" lvl="0" indent="0" algn="l" rtl="0">
              <a:lnSpc>
                <a:spcPct val="100000"/>
              </a:lnSpc>
              <a:spcBef>
                <a:spcPts val="0"/>
              </a:spcBef>
              <a:spcAft>
                <a:spcPts val="0"/>
              </a:spcAft>
              <a:buClr>
                <a:schemeClr val="dk1"/>
              </a:buClr>
              <a:buSzPts val="2100"/>
              <a:buNone/>
            </a:pPr>
            <a:endParaRPr>
              <a:solidFill>
                <a:srgbClr val="262626"/>
              </a:solidFill>
            </a:endParaRPr>
          </a:p>
          <a:p>
            <a:pPr marL="0" lvl="0" indent="0" algn="l" rtl="0">
              <a:lnSpc>
                <a:spcPct val="100000"/>
              </a:lnSpc>
              <a:spcBef>
                <a:spcPts val="0"/>
              </a:spcBef>
              <a:spcAft>
                <a:spcPts val="0"/>
              </a:spcAft>
              <a:buClr>
                <a:schemeClr val="dk1"/>
              </a:buClr>
              <a:buSzPts val="1800"/>
              <a:buNone/>
            </a:pPr>
            <a:r>
              <a:rPr lang="en" sz="1800"/>
              <a:t>SET Array_name=Array [row size][column size] of Data type</a:t>
            </a:r>
            <a:endParaRPr/>
          </a:p>
          <a:p>
            <a:pPr marL="0" lvl="0" indent="0" algn="l" rtl="0">
              <a:lnSpc>
                <a:spcPct val="100000"/>
              </a:lnSpc>
              <a:spcBef>
                <a:spcPts val="0"/>
              </a:spcBef>
              <a:spcAft>
                <a:spcPts val="0"/>
              </a:spcAft>
              <a:buClr>
                <a:srgbClr val="00B050"/>
              </a:buClr>
              <a:buSzPts val="2100"/>
              <a:buNone/>
            </a:pPr>
            <a:r>
              <a:rPr lang="en" b="1">
                <a:solidFill>
                  <a:srgbClr val="00B050"/>
                </a:solidFill>
              </a:rPr>
              <a:t>Example: </a:t>
            </a:r>
            <a:endParaRPr/>
          </a:p>
          <a:p>
            <a:pPr marL="0" lvl="0" indent="0" algn="l" rtl="0">
              <a:lnSpc>
                <a:spcPct val="100000"/>
              </a:lnSpc>
              <a:spcBef>
                <a:spcPts val="0"/>
              </a:spcBef>
              <a:spcAft>
                <a:spcPts val="0"/>
              </a:spcAft>
              <a:buClr>
                <a:schemeClr val="dk1"/>
              </a:buClr>
              <a:buSzPts val="2100"/>
              <a:buNone/>
            </a:pPr>
            <a:r>
              <a:rPr lang="en"/>
              <a:t>SET a=Array [2][7] of Integer </a:t>
            </a:r>
            <a:endParaRPr/>
          </a:p>
          <a:p>
            <a:pPr marL="0" lvl="0" indent="0" algn="l" rtl="0">
              <a:lnSpc>
                <a:spcPct val="100000"/>
              </a:lnSpc>
              <a:spcBef>
                <a:spcPts val="0"/>
              </a:spcBef>
              <a:spcAft>
                <a:spcPts val="0"/>
              </a:spcAft>
              <a:buClr>
                <a:schemeClr val="dk1"/>
              </a:buClr>
              <a:buSzPts val="2100"/>
              <a:buNone/>
            </a:pPr>
            <a:r>
              <a:rPr lang="en"/>
              <a:t>SET b=Array [4][3] of Integer</a:t>
            </a:r>
            <a:endParaRPr b="1">
              <a:solidFill>
                <a:srgbClr val="00B050"/>
              </a:solidFill>
            </a:endParaRPr>
          </a:p>
          <a:p>
            <a:pPr marL="0" lvl="0" indent="0" algn="l" rtl="0">
              <a:lnSpc>
                <a:spcPct val="90000"/>
              </a:lnSpc>
              <a:spcBef>
                <a:spcPts val="800"/>
              </a:spcBef>
              <a:spcAft>
                <a:spcPts val="0"/>
              </a:spcAft>
              <a:buClr>
                <a:schemeClr val="dk1"/>
              </a:buClr>
              <a:buSzPts val="2100"/>
              <a:buNone/>
            </a:pPr>
            <a:endParaRPr b="1"/>
          </a:p>
        </p:txBody>
      </p:sp>
      <p:sp>
        <p:nvSpPr>
          <p:cNvPr id="172" name="Google Shape;172;p32"/>
          <p:cNvSpPr/>
          <p:nvPr/>
        </p:nvSpPr>
        <p:spPr>
          <a:xfrm>
            <a:off x="0" y="-103874"/>
            <a:ext cx="49" cy="207749"/>
          </a:xfrm>
          <a:prstGeom prst="rect">
            <a:avLst/>
          </a:prstGeom>
          <a:solidFill>
            <a:srgbClr val="FFFFFF"/>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400"/>
              <a:buFont typeface="Comic Sans MS"/>
              <a:buNone/>
            </a:pPr>
            <a:endParaRPr sz="1400" b="0" i="0" u="none" strike="noStrike" cap="none">
              <a:solidFill>
                <a:schemeClr val="dk1"/>
              </a:solidFill>
              <a:latin typeface="Arial"/>
              <a:ea typeface="Arial"/>
              <a:cs typeface="Arial"/>
              <a:sym typeface="Arial"/>
            </a:endParaRPr>
          </a:p>
        </p:txBody>
      </p:sp>
      <p:sp>
        <p:nvSpPr>
          <p:cNvPr id="173" name="Google Shape;173;p32"/>
          <p:cNvSpPr/>
          <p:nvPr/>
        </p:nvSpPr>
        <p:spPr>
          <a:xfrm>
            <a:off x="931460" y="890517"/>
            <a:ext cx="1760561" cy="296839"/>
          </a:xfrm>
          <a:prstGeom prst="downArrow">
            <a:avLst>
              <a:gd name="adj1" fmla="val 5814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0" i="0" u="none" strike="noStrike" cap="none">
                <a:solidFill>
                  <a:schemeClr val="lt1"/>
                </a:solidFill>
                <a:latin typeface="Comic Sans MS"/>
                <a:ea typeface="Comic Sans MS"/>
                <a:cs typeface="Comic Sans MS"/>
                <a:sym typeface="Comic Sans MS"/>
              </a:rPr>
              <a:t>Column 0</a:t>
            </a:r>
            <a:endParaRPr sz="1400" b="0" i="0" u="none" strike="noStrike" cap="none">
              <a:solidFill>
                <a:schemeClr val="lt1"/>
              </a:solidFill>
              <a:latin typeface="Comic Sans MS"/>
              <a:ea typeface="Comic Sans MS"/>
              <a:cs typeface="Comic Sans MS"/>
              <a:sym typeface="Comic Sans MS"/>
            </a:endParaRPr>
          </a:p>
        </p:txBody>
      </p:sp>
      <p:sp>
        <p:nvSpPr>
          <p:cNvPr id="174" name="Google Shape;174;p32"/>
          <p:cNvSpPr/>
          <p:nvPr/>
        </p:nvSpPr>
        <p:spPr>
          <a:xfrm>
            <a:off x="2344003" y="900753"/>
            <a:ext cx="1760561" cy="296839"/>
          </a:xfrm>
          <a:prstGeom prst="downArrow">
            <a:avLst>
              <a:gd name="adj1" fmla="val 5814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0" i="0" u="none" strike="noStrike" cap="none">
                <a:solidFill>
                  <a:schemeClr val="lt1"/>
                </a:solidFill>
                <a:latin typeface="Comic Sans MS"/>
                <a:ea typeface="Comic Sans MS"/>
                <a:cs typeface="Comic Sans MS"/>
                <a:sym typeface="Comic Sans MS"/>
              </a:rPr>
              <a:t>Column 1</a:t>
            </a:r>
            <a:endParaRPr sz="1400" b="0" i="0" u="none" strike="noStrike" cap="none">
              <a:solidFill>
                <a:schemeClr val="lt1"/>
              </a:solidFill>
              <a:latin typeface="Comic Sans MS"/>
              <a:ea typeface="Comic Sans MS"/>
              <a:cs typeface="Comic Sans MS"/>
              <a:sym typeface="Comic Sans MS"/>
            </a:endParaRPr>
          </a:p>
        </p:txBody>
      </p:sp>
      <p:sp>
        <p:nvSpPr>
          <p:cNvPr id="175" name="Google Shape;175;p32"/>
          <p:cNvSpPr/>
          <p:nvPr/>
        </p:nvSpPr>
        <p:spPr>
          <a:xfrm>
            <a:off x="3633717" y="890517"/>
            <a:ext cx="1760561" cy="296839"/>
          </a:xfrm>
          <a:prstGeom prst="downArrow">
            <a:avLst>
              <a:gd name="adj1" fmla="val 5814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0" i="0" u="none" strike="noStrike" cap="none">
                <a:solidFill>
                  <a:schemeClr val="lt1"/>
                </a:solidFill>
                <a:latin typeface="Comic Sans MS"/>
                <a:ea typeface="Comic Sans MS"/>
                <a:cs typeface="Comic Sans MS"/>
                <a:sym typeface="Comic Sans MS"/>
              </a:rPr>
              <a:t>Column 2</a:t>
            </a:r>
            <a:endParaRPr sz="1400" b="0" i="0" u="none" strike="noStrike" cap="none">
              <a:solidFill>
                <a:schemeClr val="lt1"/>
              </a:solidFill>
              <a:latin typeface="Comic Sans MS"/>
              <a:ea typeface="Comic Sans MS"/>
              <a:cs typeface="Comic Sans MS"/>
              <a:sym typeface="Comic Sans MS"/>
            </a:endParaRPr>
          </a:p>
        </p:txBody>
      </p:sp>
      <p:sp>
        <p:nvSpPr>
          <p:cNvPr id="176" name="Google Shape;176;p32"/>
          <p:cNvSpPr/>
          <p:nvPr/>
        </p:nvSpPr>
        <p:spPr>
          <a:xfrm>
            <a:off x="4892723" y="890517"/>
            <a:ext cx="1760561" cy="296839"/>
          </a:xfrm>
          <a:prstGeom prst="downArrow">
            <a:avLst>
              <a:gd name="adj1" fmla="val 5814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0" i="0" u="none" strike="noStrike" cap="none">
                <a:solidFill>
                  <a:schemeClr val="lt1"/>
                </a:solidFill>
                <a:latin typeface="Comic Sans MS"/>
                <a:ea typeface="Comic Sans MS"/>
                <a:cs typeface="Comic Sans MS"/>
                <a:sym typeface="Comic Sans MS"/>
              </a:rPr>
              <a:t>Column 3</a:t>
            </a:r>
            <a:endParaRPr sz="1400" b="0" i="0" u="none" strike="noStrike" cap="none">
              <a:solidFill>
                <a:schemeClr val="lt1"/>
              </a:solidFill>
              <a:latin typeface="Comic Sans MS"/>
              <a:ea typeface="Comic Sans MS"/>
              <a:cs typeface="Comic Sans MS"/>
              <a:sym typeface="Comic Sans MS"/>
            </a:endParaRPr>
          </a:p>
        </p:txBody>
      </p:sp>
      <p:sp>
        <p:nvSpPr>
          <p:cNvPr id="177" name="Google Shape;177;p32"/>
          <p:cNvSpPr/>
          <p:nvPr/>
        </p:nvSpPr>
        <p:spPr>
          <a:xfrm>
            <a:off x="255896" y="1074760"/>
            <a:ext cx="1218063" cy="419669"/>
          </a:xfrm>
          <a:prstGeom prst="right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0" i="0" u="none" strike="noStrike" cap="none">
                <a:solidFill>
                  <a:schemeClr val="lt1"/>
                </a:solidFill>
                <a:latin typeface="Comic Sans MS"/>
                <a:ea typeface="Comic Sans MS"/>
                <a:cs typeface="Comic Sans MS"/>
                <a:sym typeface="Comic Sans MS"/>
              </a:rPr>
              <a:t>Row 0</a:t>
            </a:r>
            <a:endParaRPr sz="1400" b="0" i="0" u="none" strike="noStrike" cap="none">
              <a:solidFill>
                <a:schemeClr val="lt1"/>
              </a:solidFill>
              <a:latin typeface="Comic Sans MS"/>
              <a:ea typeface="Comic Sans MS"/>
              <a:cs typeface="Comic Sans MS"/>
              <a:sym typeface="Comic Sans MS"/>
            </a:endParaRPr>
          </a:p>
        </p:txBody>
      </p:sp>
      <p:sp>
        <p:nvSpPr>
          <p:cNvPr id="178" name="Google Shape;178;p32"/>
          <p:cNvSpPr/>
          <p:nvPr/>
        </p:nvSpPr>
        <p:spPr>
          <a:xfrm>
            <a:off x="255896" y="1433012"/>
            <a:ext cx="1218063" cy="419669"/>
          </a:xfrm>
          <a:prstGeom prst="right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0" i="0" u="none" strike="noStrike" cap="none">
                <a:solidFill>
                  <a:schemeClr val="lt1"/>
                </a:solidFill>
                <a:latin typeface="Comic Sans MS"/>
                <a:ea typeface="Comic Sans MS"/>
                <a:cs typeface="Comic Sans MS"/>
                <a:sym typeface="Comic Sans MS"/>
              </a:rPr>
              <a:t>Row 1</a:t>
            </a:r>
            <a:endParaRPr sz="1400" b="0" i="0" u="none" strike="noStrike" cap="none">
              <a:solidFill>
                <a:schemeClr val="lt1"/>
              </a:solidFill>
              <a:latin typeface="Comic Sans MS"/>
              <a:ea typeface="Comic Sans MS"/>
              <a:cs typeface="Comic Sans MS"/>
              <a:sym typeface="Comic Sans MS"/>
            </a:endParaRPr>
          </a:p>
        </p:txBody>
      </p:sp>
      <p:sp>
        <p:nvSpPr>
          <p:cNvPr id="179" name="Google Shape;179;p32"/>
          <p:cNvSpPr/>
          <p:nvPr/>
        </p:nvSpPr>
        <p:spPr>
          <a:xfrm>
            <a:off x="255896" y="1781031"/>
            <a:ext cx="1218063" cy="419669"/>
          </a:xfrm>
          <a:prstGeom prst="right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0" i="0" u="none" strike="noStrike" cap="none">
                <a:solidFill>
                  <a:schemeClr val="lt1"/>
                </a:solidFill>
                <a:latin typeface="Comic Sans MS"/>
                <a:ea typeface="Comic Sans MS"/>
                <a:cs typeface="Comic Sans MS"/>
                <a:sym typeface="Comic Sans MS"/>
              </a:rPr>
              <a:t>Row 2</a:t>
            </a:r>
            <a:endParaRPr sz="1400" b="0" i="0" u="none" strike="noStrike" cap="none">
              <a:solidFill>
                <a:schemeClr val="lt1"/>
              </a:solidFill>
              <a:latin typeface="Comic Sans MS"/>
              <a:ea typeface="Comic Sans MS"/>
              <a:cs typeface="Comic Sans MS"/>
              <a:sym typeface="Comic Sans MS"/>
            </a:endParaRPr>
          </a:p>
        </p:txBody>
      </p:sp>
      <p:sp>
        <p:nvSpPr>
          <p:cNvPr id="180" name="Google Shape;180;p32"/>
          <p:cNvSpPr/>
          <p:nvPr/>
        </p:nvSpPr>
        <p:spPr>
          <a:xfrm>
            <a:off x="1473958" y="1299951"/>
            <a:ext cx="962167" cy="1095233"/>
          </a:xfrm>
          <a:prstGeom prst="rect">
            <a:avLst/>
          </a:prstGeom>
          <a:noFill/>
          <a:ln w="38100" cap="flat" cmpd="sng">
            <a:solidFill>
              <a:srgbClr val="FF0000"/>
            </a:solidFill>
            <a:prstDash val="dash"/>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omic Sans MS"/>
              <a:ea typeface="Comic Sans MS"/>
              <a:cs typeface="Comic Sans MS"/>
              <a:sym typeface="Comic Sans MS"/>
            </a:endParaRPr>
          </a:p>
        </p:txBody>
      </p:sp>
      <p:sp>
        <p:nvSpPr>
          <p:cNvPr id="181" name="Google Shape;181;p32"/>
          <p:cNvSpPr/>
          <p:nvPr/>
        </p:nvSpPr>
        <p:spPr>
          <a:xfrm>
            <a:off x="2640842" y="1299951"/>
            <a:ext cx="1013346" cy="1074764"/>
          </a:xfrm>
          <a:prstGeom prst="rect">
            <a:avLst/>
          </a:prstGeom>
          <a:noFill/>
          <a:ln w="38100" cap="flat" cmpd="sng">
            <a:solidFill>
              <a:srgbClr val="FF0000"/>
            </a:solidFill>
            <a:prstDash val="dash"/>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omic Sans MS"/>
              <a:ea typeface="Comic Sans MS"/>
              <a:cs typeface="Comic Sans MS"/>
              <a:sym typeface="Comic Sans MS"/>
            </a:endParaRPr>
          </a:p>
        </p:txBody>
      </p:sp>
      <p:sp>
        <p:nvSpPr>
          <p:cNvPr id="182" name="Google Shape;182;p32"/>
          <p:cNvSpPr/>
          <p:nvPr/>
        </p:nvSpPr>
        <p:spPr>
          <a:xfrm>
            <a:off x="3951028" y="1340895"/>
            <a:ext cx="870045" cy="1033820"/>
          </a:xfrm>
          <a:prstGeom prst="rect">
            <a:avLst/>
          </a:prstGeom>
          <a:noFill/>
          <a:ln w="38100" cap="flat" cmpd="sng">
            <a:solidFill>
              <a:srgbClr val="FF0000"/>
            </a:solidFill>
            <a:prstDash val="dash"/>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omic Sans MS"/>
              <a:ea typeface="Comic Sans MS"/>
              <a:cs typeface="Comic Sans MS"/>
              <a:sym typeface="Comic Sans MS"/>
            </a:endParaRPr>
          </a:p>
        </p:txBody>
      </p:sp>
      <p:sp>
        <p:nvSpPr>
          <p:cNvPr id="183" name="Google Shape;183;p32"/>
          <p:cNvSpPr/>
          <p:nvPr/>
        </p:nvSpPr>
        <p:spPr>
          <a:xfrm>
            <a:off x="5169092" y="1289709"/>
            <a:ext cx="1003109" cy="1085005"/>
          </a:xfrm>
          <a:prstGeom prst="rect">
            <a:avLst/>
          </a:prstGeom>
          <a:noFill/>
          <a:ln w="38100" cap="flat" cmpd="sng">
            <a:solidFill>
              <a:srgbClr val="FF0000"/>
            </a:solidFill>
            <a:prstDash val="dash"/>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omic Sans MS"/>
              <a:ea typeface="Comic Sans MS"/>
              <a:cs typeface="Comic Sans MS"/>
              <a:sym typeface="Comic Sans MS"/>
            </a:endParaRPr>
          </a:p>
        </p:txBody>
      </p:sp>
      <p:sp>
        <p:nvSpPr>
          <p:cNvPr id="184" name="Google Shape;184;p32"/>
          <p:cNvSpPr/>
          <p:nvPr/>
        </p:nvSpPr>
        <p:spPr>
          <a:xfrm>
            <a:off x="1402307" y="1299951"/>
            <a:ext cx="4769893" cy="327545"/>
          </a:xfrm>
          <a:prstGeom prst="roundRect">
            <a:avLst>
              <a:gd name="adj" fmla="val 16667"/>
            </a:avLst>
          </a:prstGeom>
          <a:noFill/>
          <a:ln w="38100" cap="flat" cmpd="sng">
            <a:solidFill>
              <a:srgbClr val="00B050"/>
            </a:solidFill>
            <a:prstDash val="dash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omic Sans MS"/>
              <a:ea typeface="Comic Sans MS"/>
              <a:cs typeface="Comic Sans MS"/>
              <a:sym typeface="Comic Sans MS"/>
            </a:endParaRPr>
          </a:p>
        </p:txBody>
      </p:sp>
      <p:sp>
        <p:nvSpPr>
          <p:cNvPr id="185" name="Google Shape;185;p32"/>
          <p:cNvSpPr/>
          <p:nvPr/>
        </p:nvSpPr>
        <p:spPr>
          <a:xfrm>
            <a:off x="1422779" y="1688912"/>
            <a:ext cx="4749421" cy="327545"/>
          </a:xfrm>
          <a:prstGeom prst="roundRect">
            <a:avLst>
              <a:gd name="adj" fmla="val 16667"/>
            </a:avLst>
          </a:prstGeom>
          <a:noFill/>
          <a:ln w="38100" cap="flat" cmpd="sng">
            <a:solidFill>
              <a:srgbClr val="00B050"/>
            </a:solidFill>
            <a:prstDash val="dash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omic Sans MS"/>
              <a:ea typeface="Comic Sans MS"/>
              <a:cs typeface="Comic Sans MS"/>
              <a:sym typeface="Comic Sans MS"/>
            </a:endParaRPr>
          </a:p>
        </p:txBody>
      </p:sp>
      <p:sp>
        <p:nvSpPr>
          <p:cNvPr id="186" name="Google Shape;186;p32"/>
          <p:cNvSpPr/>
          <p:nvPr/>
        </p:nvSpPr>
        <p:spPr>
          <a:xfrm>
            <a:off x="1412543" y="2077874"/>
            <a:ext cx="4759657" cy="327545"/>
          </a:xfrm>
          <a:prstGeom prst="roundRect">
            <a:avLst>
              <a:gd name="adj" fmla="val 16667"/>
            </a:avLst>
          </a:prstGeom>
          <a:noFill/>
          <a:ln w="38100" cap="flat" cmpd="sng">
            <a:solidFill>
              <a:srgbClr val="00B050"/>
            </a:solidFill>
            <a:prstDash val="dash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omic Sans MS"/>
              <a:ea typeface="Comic Sans MS"/>
              <a:cs typeface="Comic Sans MS"/>
              <a:sym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71">
                                            <p:txEl>
                                              <p:pRg st="0" end="0"/>
                                            </p:txEl>
                                          </p:spTgt>
                                        </p:tgtEl>
                                        <p:attrNameLst>
                                          <p:attrName>style.visibility</p:attrName>
                                        </p:attrNameLst>
                                      </p:cBhvr>
                                      <p:to>
                                        <p:strVal val="visible"/>
                                      </p:to>
                                    </p:set>
                                    <p:anim calcmode="lin" valueType="num">
                                      <p:cBhvr additive="base">
                                        <p:cTn id="7" dur="500"/>
                                        <p:tgtEl>
                                          <p:spTgt spid="171">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71">
                                            <p:txEl>
                                              <p:pRg st="1" end="1"/>
                                            </p:txEl>
                                          </p:spTgt>
                                        </p:tgtEl>
                                        <p:attrNameLst>
                                          <p:attrName>style.visibility</p:attrName>
                                        </p:attrNameLst>
                                      </p:cBhvr>
                                      <p:to>
                                        <p:strVal val="visible"/>
                                      </p:to>
                                    </p:set>
                                    <p:anim calcmode="lin" valueType="num">
                                      <p:cBhvr additive="base">
                                        <p:cTn id="12" dur="500"/>
                                        <p:tgtEl>
                                          <p:spTgt spid="171">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71">
                                            <p:txEl>
                                              <p:pRg st="2" end="2"/>
                                            </p:txEl>
                                          </p:spTgt>
                                        </p:tgtEl>
                                        <p:attrNameLst>
                                          <p:attrName>style.visibility</p:attrName>
                                        </p:attrNameLst>
                                      </p:cBhvr>
                                      <p:to>
                                        <p:strVal val="visible"/>
                                      </p:to>
                                    </p:set>
                                    <p:anim calcmode="lin" valueType="num">
                                      <p:cBhvr additive="base">
                                        <p:cTn id="17" dur="500"/>
                                        <p:tgtEl>
                                          <p:spTgt spid="171">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71">
                                            <p:txEl>
                                              <p:pRg st="3" end="3"/>
                                            </p:txEl>
                                          </p:spTgt>
                                        </p:tgtEl>
                                        <p:attrNameLst>
                                          <p:attrName>style.visibility</p:attrName>
                                        </p:attrNameLst>
                                      </p:cBhvr>
                                      <p:to>
                                        <p:strVal val="visible"/>
                                      </p:to>
                                    </p:set>
                                    <p:anim calcmode="lin" valueType="num">
                                      <p:cBhvr additive="base">
                                        <p:cTn id="22" dur="500"/>
                                        <p:tgtEl>
                                          <p:spTgt spid="171">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71">
                                            <p:txEl>
                                              <p:pRg st="4" end="4"/>
                                            </p:txEl>
                                          </p:spTgt>
                                        </p:tgtEl>
                                        <p:attrNameLst>
                                          <p:attrName>style.visibility</p:attrName>
                                        </p:attrNameLst>
                                      </p:cBhvr>
                                      <p:to>
                                        <p:strVal val="visible"/>
                                      </p:to>
                                    </p:set>
                                    <p:anim calcmode="lin" valueType="num">
                                      <p:cBhvr additive="base">
                                        <p:cTn id="27" dur="500"/>
                                        <p:tgtEl>
                                          <p:spTgt spid="171">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71">
                                            <p:txEl>
                                              <p:pRg st="5" end="5"/>
                                            </p:txEl>
                                          </p:spTgt>
                                        </p:tgtEl>
                                        <p:attrNameLst>
                                          <p:attrName>style.visibility</p:attrName>
                                        </p:attrNameLst>
                                      </p:cBhvr>
                                      <p:to>
                                        <p:strVal val="visible"/>
                                      </p:to>
                                    </p:set>
                                    <p:anim calcmode="lin" valueType="num">
                                      <p:cBhvr additive="base">
                                        <p:cTn id="32" dur="500"/>
                                        <p:tgtEl>
                                          <p:spTgt spid="171">
                                            <p:txEl>
                                              <p:pRg st="5" end="5"/>
                                            </p:txEl>
                                          </p:spTgt>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71">
                                            <p:txEl>
                                              <p:pRg st="6" end="6"/>
                                            </p:txEl>
                                          </p:spTgt>
                                        </p:tgtEl>
                                        <p:attrNameLst>
                                          <p:attrName>style.visibility</p:attrName>
                                        </p:attrNameLst>
                                      </p:cBhvr>
                                      <p:to>
                                        <p:strVal val="visible"/>
                                      </p:to>
                                    </p:set>
                                    <p:anim calcmode="lin" valueType="num">
                                      <p:cBhvr additive="base">
                                        <p:cTn id="37" dur="500"/>
                                        <p:tgtEl>
                                          <p:spTgt spid="171">
                                            <p:txEl>
                                              <p:pRg st="6" end="6"/>
                                            </p:txEl>
                                          </p:spTgt>
                                        </p:tgtEl>
                                        <p:attrNameLst>
                                          <p:attrName>ppt_x</p:attrName>
                                        </p:attrNameLst>
                                      </p:cBhvr>
                                      <p:tavLst>
                                        <p:tav tm="0">
                                          <p:val>
                                            <p:strVal val="#ppt_x-1"/>
                                          </p:val>
                                        </p:tav>
                                        <p:tav tm="100000">
                                          <p:val>
                                            <p:strVal val="#ppt_x"/>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71">
                                            <p:txEl>
                                              <p:pRg st="7" end="7"/>
                                            </p:txEl>
                                          </p:spTgt>
                                        </p:tgtEl>
                                        <p:attrNameLst>
                                          <p:attrName>style.visibility</p:attrName>
                                        </p:attrNameLst>
                                      </p:cBhvr>
                                      <p:to>
                                        <p:strVal val="visible"/>
                                      </p:to>
                                    </p:set>
                                    <p:anim calcmode="lin" valueType="num">
                                      <p:cBhvr additive="base">
                                        <p:cTn id="42" dur="500"/>
                                        <p:tgtEl>
                                          <p:spTgt spid="171">
                                            <p:txEl>
                                              <p:pRg st="7" end="7"/>
                                            </p:txEl>
                                          </p:spTgt>
                                        </p:tgtEl>
                                        <p:attrNameLst>
                                          <p:attrName>ppt_x</p:attrName>
                                        </p:attrNameLst>
                                      </p:cBhvr>
                                      <p:tavLst>
                                        <p:tav tm="0">
                                          <p:val>
                                            <p:strVal val="#ppt_x-1"/>
                                          </p:val>
                                        </p:tav>
                                        <p:tav tm="100000">
                                          <p:val>
                                            <p:strVal val="#ppt_x"/>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171">
                                            <p:txEl>
                                              <p:pRg st="8" end="8"/>
                                            </p:txEl>
                                          </p:spTgt>
                                        </p:tgtEl>
                                        <p:attrNameLst>
                                          <p:attrName>style.visibility</p:attrName>
                                        </p:attrNameLst>
                                      </p:cBhvr>
                                      <p:to>
                                        <p:strVal val="visible"/>
                                      </p:to>
                                    </p:set>
                                    <p:anim calcmode="lin" valueType="num">
                                      <p:cBhvr additive="base">
                                        <p:cTn id="47" dur="500"/>
                                        <p:tgtEl>
                                          <p:spTgt spid="171">
                                            <p:txEl>
                                              <p:pRg st="8" end="8"/>
                                            </p:txEl>
                                          </p:spTgt>
                                        </p:tgtEl>
                                        <p:attrNameLst>
                                          <p:attrName>ppt_x</p:attrName>
                                        </p:attrNameLst>
                                      </p:cBhvr>
                                      <p:tavLst>
                                        <p:tav tm="0">
                                          <p:val>
                                            <p:strVal val="#ppt_x-1"/>
                                          </p:val>
                                        </p:tav>
                                        <p:tav tm="100000">
                                          <p:val>
                                            <p:strVal val="#ppt_x"/>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171">
                                            <p:txEl>
                                              <p:pRg st="9" end="9"/>
                                            </p:txEl>
                                          </p:spTgt>
                                        </p:tgtEl>
                                        <p:attrNameLst>
                                          <p:attrName>style.visibility</p:attrName>
                                        </p:attrNameLst>
                                      </p:cBhvr>
                                      <p:to>
                                        <p:strVal val="visible"/>
                                      </p:to>
                                    </p:set>
                                    <p:anim calcmode="lin" valueType="num">
                                      <p:cBhvr additive="base">
                                        <p:cTn id="52" dur="500"/>
                                        <p:tgtEl>
                                          <p:spTgt spid="171">
                                            <p:txEl>
                                              <p:pRg st="9" end="9"/>
                                            </p:txEl>
                                          </p:spTgt>
                                        </p:tgtEl>
                                        <p:attrNameLst>
                                          <p:attrName>ppt_x</p:attrName>
                                        </p:attrNameLst>
                                      </p:cBhvr>
                                      <p:tavLst>
                                        <p:tav tm="0">
                                          <p:val>
                                            <p:strVal val="#ppt_x-1"/>
                                          </p:val>
                                        </p:tav>
                                        <p:tav tm="100000">
                                          <p:val>
                                            <p:strVal val="#ppt_x"/>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171">
                                            <p:txEl>
                                              <p:pRg st="10" end="10"/>
                                            </p:txEl>
                                          </p:spTgt>
                                        </p:tgtEl>
                                        <p:attrNameLst>
                                          <p:attrName>style.visibility</p:attrName>
                                        </p:attrNameLst>
                                      </p:cBhvr>
                                      <p:to>
                                        <p:strVal val="visible"/>
                                      </p:to>
                                    </p:set>
                                    <p:anim calcmode="lin" valueType="num">
                                      <p:cBhvr additive="base">
                                        <p:cTn id="57" dur="500"/>
                                        <p:tgtEl>
                                          <p:spTgt spid="171">
                                            <p:txEl>
                                              <p:pRg st="10" end="10"/>
                                            </p:txEl>
                                          </p:spTgt>
                                        </p:tgtEl>
                                        <p:attrNameLst>
                                          <p:attrName>ppt_x</p:attrName>
                                        </p:attrNameLst>
                                      </p:cBhvr>
                                      <p:tavLst>
                                        <p:tav tm="0">
                                          <p:val>
                                            <p:strVal val="#ppt_x-1"/>
                                          </p:val>
                                        </p:tav>
                                        <p:tav tm="100000">
                                          <p:val>
                                            <p:strVal val="#ppt_x"/>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nodeType="clickEffect">
                                  <p:stCondLst>
                                    <p:cond delay="0"/>
                                  </p:stCondLst>
                                  <p:childTnLst>
                                    <p:set>
                                      <p:cBhvr>
                                        <p:cTn id="61" dur="1" fill="hold">
                                          <p:stCondLst>
                                            <p:cond delay="0"/>
                                          </p:stCondLst>
                                        </p:cTn>
                                        <p:tgtEl>
                                          <p:spTgt spid="171">
                                            <p:txEl>
                                              <p:pRg st="11" end="11"/>
                                            </p:txEl>
                                          </p:spTgt>
                                        </p:tgtEl>
                                        <p:attrNameLst>
                                          <p:attrName>style.visibility</p:attrName>
                                        </p:attrNameLst>
                                      </p:cBhvr>
                                      <p:to>
                                        <p:strVal val="visible"/>
                                      </p:to>
                                    </p:set>
                                    <p:anim calcmode="lin" valueType="num">
                                      <p:cBhvr additive="base">
                                        <p:cTn id="62" dur="500"/>
                                        <p:tgtEl>
                                          <p:spTgt spid="171">
                                            <p:txEl>
                                              <p:pRg st="11" end="11"/>
                                            </p:txEl>
                                          </p:spTgt>
                                        </p:tgtEl>
                                        <p:attrNameLst>
                                          <p:attrName>ppt_x</p:attrName>
                                        </p:attrNameLst>
                                      </p:cBhvr>
                                      <p:tavLst>
                                        <p:tav tm="0">
                                          <p:val>
                                            <p:strVal val="#ppt_x-1"/>
                                          </p:val>
                                        </p:tav>
                                        <p:tav tm="100000">
                                          <p:val>
                                            <p:strVal val="#ppt_x"/>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171">
                                            <p:txEl>
                                              <p:pRg st="12" end="12"/>
                                            </p:txEl>
                                          </p:spTgt>
                                        </p:tgtEl>
                                        <p:attrNameLst>
                                          <p:attrName>style.visibility</p:attrName>
                                        </p:attrNameLst>
                                      </p:cBhvr>
                                      <p:to>
                                        <p:strVal val="visible"/>
                                      </p:to>
                                    </p:set>
                                    <p:anim calcmode="lin" valueType="num">
                                      <p:cBhvr additive="base">
                                        <p:cTn id="67" dur="500"/>
                                        <p:tgtEl>
                                          <p:spTgt spid="171">
                                            <p:txEl>
                                              <p:pRg st="12" end="12"/>
                                            </p:txEl>
                                          </p:spTgt>
                                        </p:tgtEl>
                                        <p:attrNameLst>
                                          <p:attrName>ppt_x</p:attrName>
                                        </p:attrNameLst>
                                      </p:cBhvr>
                                      <p:tavLst>
                                        <p:tav tm="0">
                                          <p:val>
                                            <p:strVal val="#ppt_x-1"/>
                                          </p:val>
                                        </p:tav>
                                        <p:tav tm="100000">
                                          <p:val>
                                            <p:strVal val="#ppt_x"/>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171">
                                            <p:txEl>
                                              <p:pRg st="13" end="13"/>
                                            </p:txEl>
                                          </p:spTgt>
                                        </p:tgtEl>
                                        <p:attrNameLst>
                                          <p:attrName>style.visibility</p:attrName>
                                        </p:attrNameLst>
                                      </p:cBhvr>
                                      <p:to>
                                        <p:strVal val="visible"/>
                                      </p:to>
                                    </p:set>
                                    <p:anim calcmode="lin" valueType="num">
                                      <p:cBhvr additive="base">
                                        <p:cTn id="72" dur="500"/>
                                        <p:tgtEl>
                                          <p:spTgt spid="171">
                                            <p:txEl>
                                              <p:pRg st="13" end="13"/>
                                            </p:txEl>
                                          </p:spTgt>
                                        </p:tgtEl>
                                        <p:attrNameLst>
                                          <p:attrName>ppt_x</p:attrName>
                                        </p:attrNameLst>
                                      </p:cBhvr>
                                      <p:tavLst>
                                        <p:tav tm="0">
                                          <p:val>
                                            <p:strVal val="#ppt_x-1"/>
                                          </p:val>
                                        </p:tav>
                                        <p:tav tm="100000">
                                          <p:val>
                                            <p:strVal val="#ppt_x"/>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1" fill="hold" nodeType="clickEffect">
                                  <p:stCondLst>
                                    <p:cond delay="0"/>
                                  </p:stCondLst>
                                  <p:childTnLst>
                                    <p:set>
                                      <p:cBhvr>
                                        <p:cTn id="76" dur="1" fill="hold">
                                          <p:stCondLst>
                                            <p:cond delay="0"/>
                                          </p:stCondLst>
                                        </p:cTn>
                                        <p:tgtEl>
                                          <p:spTgt spid="173"/>
                                        </p:tgtEl>
                                        <p:attrNameLst>
                                          <p:attrName>style.visibility</p:attrName>
                                        </p:attrNameLst>
                                      </p:cBhvr>
                                      <p:to>
                                        <p:strVal val="visible"/>
                                      </p:to>
                                    </p:set>
                                    <p:anim calcmode="lin" valueType="num">
                                      <p:cBhvr additive="base">
                                        <p:cTn id="77" dur="500"/>
                                        <p:tgtEl>
                                          <p:spTgt spid="173"/>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1" fill="hold" nodeType="clickEffect">
                                  <p:stCondLst>
                                    <p:cond delay="0"/>
                                  </p:stCondLst>
                                  <p:childTnLst>
                                    <p:set>
                                      <p:cBhvr>
                                        <p:cTn id="81" dur="1" fill="hold">
                                          <p:stCondLst>
                                            <p:cond delay="0"/>
                                          </p:stCondLst>
                                        </p:cTn>
                                        <p:tgtEl>
                                          <p:spTgt spid="174"/>
                                        </p:tgtEl>
                                        <p:attrNameLst>
                                          <p:attrName>style.visibility</p:attrName>
                                        </p:attrNameLst>
                                      </p:cBhvr>
                                      <p:to>
                                        <p:strVal val="visible"/>
                                      </p:to>
                                    </p:set>
                                    <p:anim calcmode="lin" valueType="num">
                                      <p:cBhvr additive="base">
                                        <p:cTn id="82" dur="500"/>
                                        <p:tgtEl>
                                          <p:spTgt spid="174"/>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1" fill="hold" nodeType="clickEffect">
                                  <p:stCondLst>
                                    <p:cond delay="0"/>
                                  </p:stCondLst>
                                  <p:childTnLst>
                                    <p:set>
                                      <p:cBhvr>
                                        <p:cTn id="86" dur="1" fill="hold">
                                          <p:stCondLst>
                                            <p:cond delay="0"/>
                                          </p:stCondLst>
                                        </p:cTn>
                                        <p:tgtEl>
                                          <p:spTgt spid="175"/>
                                        </p:tgtEl>
                                        <p:attrNameLst>
                                          <p:attrName>style.visibility</p:attrName>
                                        </p:attrNameLst>
                                      </p:cBhvr>
                                      <p:to>
                                        <p:strVal val="visible"/>
                                      </p:to>
                                    </p:set>
                                    <p:anim calcmode="lin" valueType="num">
                                      <p:cBhvr additive="base">
                                        <p:cTn id="87" dur="500"/>
                                        <p:tgtEl>
                                          <p:spTgt spid="175"/>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1" fill="hold" nodeType="clickEffect">
                                  <p:stCondLst>
                                    <p:cond delay="0"/>
                                  </p:stCondLst>
                                  <p:childTnLst>
                                    <p:set>
                                      <p:cBhvr>
                                        <p:cTn id="91" dur="1" fill="hold">
                                          <p:stCondLst>
                                            <p:cond delay="0"/>
                                          </p:stCondLst>
                                        </p:cTn>
                                        <p:tgtEl>
                                          <p:spTgt spid="176"/>
                                        </p:tgtEl>
                                        <p:attrNameLst>
                                          <p:attrName>style.visibility</p:attrName>
                                        </p:attrNameLst>
                                      </p:cBhvr>
                                      <p:to>
                                        <p:strVal val="visible"/>
                                      </p:to>
                                    </p:set>
                                    <p:anim calcmode="lin" valueType="num">
                                      <p:cBhvr additive="base">
                                        <p:cTn id="92" dur="500"/>
                                        <p:tgtEl>
                                          <p:spTgt spid="176"/>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8" fill="hold" nodeType="clickEffect">
                                  <p:stCondLst>
                                    <p:cond delay="0"/>
                                  </p:stCondLst>
                                  <p:childTnLst>
                                    <p:set>
                                      <p:cBhvr>
                                        <p:cTn id="96" dur="1" fill="hold">
                                          <p:stCondLst>
                                            <p:cond delay="0"/>
                                          </p:stCondLst>
                                        </p:cTn>
                                        <p:tgtEl>
                                          <p:spTgt spid="177"/>
                                        </p:tgtEl>
                                        <p:attrNameLst>
                                          <p:attrName>style.visibility</p:attrName>
                                        </p:attrNameLst>
                                      </p:cBhvr>
                                      <p:to>
                                        <p:strVal val="visible"/>
                                      </p:to>
                                    </p:set>
                                    <p:anim calcmode="lin" valueType="num">
                                      <p:cBhvr additive="base">
                                        <p:cTn id="97" dur="500"/>
                                        <p:tgtEl>
                                          <p:spTgt spid="177"/>
                                        </p:tgtEl>
                                        <p:attrNameLst>
                                          <p:attrName>ppt_x</p:attrName>
                                        </p:attrNameLst>
                                      </p:cBhvr>
                                      <p:tavLst>
                                        <p:tav tm="0">
                                          <p:val>
                                            <p:strVal val="#ppt_x-1"/>
                                          </p:val>
                                        </p:tav>
                                        <p:tav tm="100000">
                                          <p:val>
                                            <p:strVal val="#ppt_x"/>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8" fill="hold" nodeType="clickEffect">
                                  <p:stCondLst>
                                    <p:cond delay="0"/>
                                  </p:stCondLst>
                                  <p:childTnLst>
                                    <p:set>
                                      <p:cBhvr>
                                        <p:cTn id="101" dur="1" fill="hold">
                                          <p:stCondLst>
                                            <p:cond delay="0"/>
                                          </p:stCondLst>
                                        </p:cTn>
                                        <p:tgtEl>
                                          <p:spTgt spid="178"/>
                                        </p:tgtEl>
                                        <p:attrNameLst>
                                          <p:attrName>style.visibility</p:attrName>
                                        </p:attrNameLst>
                                      </p:cBhvr>
                                      <p:to>
                                        <p:strVal val="visible"/>
                                      </p:to>
                                    </p:set>
                                    <p:anim calcmode="lin" valueType="num">
                                      <p:cBhvr additive="base">
                                        <p:cTn id="102" dur="500"/>
                                        <p:tgtEl>
                                          <p:spTgt spid="178"/>
                                        </p:tgtEl>
                                        <p:attrNameLst>
                                          <p:attrName>ppt_x</p:attrName>
                                        </p:attrNameLst>
                                      </p:cBhvr>
                                      <p:tavLst>
                                        <p:tav tm="0">
                                          <p:val>
                                            <p:strVal val="#ppt_x-1"/>
                                          </p:val>
                                        </p:tav>
                                        <p:tav tm="100000">
                                          <p:val>
                                            <p:strVal val="#ppt_x"/>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8" fill="hold" nodeType="clickEffect">
                                  <p:stCondLst>
                                    <p:cond delay="0"/>
                                  </p:stCondLst>
                                  <p:childTnLst>
                                    <p:set>
                                      <p:cBhvr>
                                        <p:cTn id="106" dur="1" fill="hold">
                                          <p:stCondLst>
                                            <p:cond delay="0"/>
                                          </p:stCondLst>
                                        </p:cTn>
                                        <p:tgtEl>
                                          <p:spTgt spid="179"/>
                                        </p:tgtEl>
                                        <p:attrNameLst>
                                          <p:attrName>style.visibility</p:attrName>
                                        </p:attrNameLst>
                                      </p:cBhvr>
                                      <p:to>
                                        <p:strVal val="visible"/>
                                      </p:to>
                                    </p:set>
                                    <p:anim calcmode="lin" valueType="num">
                                      <p:cBhvr additive="base">
                                        <p:cTn id="107" dur="500"/>
                                        <p:tgtEl>
                                          <p:spTgt spid="17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a:spLocks noGrp="1"/>
          </p:cNvSpPr>
          <p:nvPr>
            <p:ph type="body" idx="1"/>
          </p:nvPr>
        </p:nvSpPr>
        <p:spPr>
          <a:xfrm>
            <a:off x="122830" y="323474"/>
            <a:ext cx="4186450" cy="4431983"/>
          </a:xfrm>
          <a:prstGeom prst="rect">
            <a:avLst/>
          </a:prstGeom>
          <a:noFill/>
          <a:ln w="9525" cap="flat" cmpd="sng">
            <a:solidFill>
              <a:srgbClr val="FF0000"/>
            </a:solidFill>
            <a:prstDash val="solid"/>
            <a:round/>
            <a:headEnd type="none" w="sm" len="sm"/>
            <a:tailEnd type="none" w="sm" len="sm"/>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1800"/>
              <a:buNone/>
            </a:pPr>
            <a:r>
              <a:rPr lang="en" sz="1800" b="1"/>
              <a:t>Two dimensional array initialization</a:t>
            </a:r>
            <a:endParaRPr/>
          </a:p>
          <a:p>
            <a:pPr marL="0" lvl="0" indent="0" algn="l" rtl="0">
              <a:lnSpc>
                <a:spcPct val="90000"/>
              </a:lnSpc>
              <a:spcBef>
                <a:spcPts val="800"/>
              </a:spcBef>
              <a:spcAft>
                <a:spcPts val="0"/>
              </a:spcAft>
              <a:buClr>
                <a:schemeClr val="dk1"/>
              </a:buClr>
              <a:buSzPts val="1800"/>
              <a:buNone/>
            </a:pPr>
            <a:r>
              <a:rPr lang="en" sz="1800"/>
              <a:t>When you create a two-dimensional array, you need to give values to its elements. This process is called </a:t>
            </a:r>
            <a:r>
              <a:rPr lang="en" sz="1800" b="1"/>
              <a:t>initialization</a:t>
            </a:r>
            <a:r>
              <a:rPr lang="en" sz="1800"/>
              <a:t>.</a:t>
            </a:r>
            <a:endParaRPr/>
          </a:p>
          <a:p>
            <a:pPr marL="0" lvl="0" indent="0" algn="l" rtl="0">
              <a:lnSpc>
                <a:spcPct val="90000"/>
              </a:lnSpc>
              <a:spcBef>
                <a:spcPts val="800"/>
              </a:spcBef>
              <a:spcAft>
                <a:spcPts val="0"/>
              </a:spcAft>
              <a:buClr>
                <a:srgbClr val="FF0000"/>
              </a:buClr>
              <a:buSzPts val="1800"/>
              <a:buNone/>
            </a:pPr>
            <a:r>
              <a:rPr lang="en" sz="1800" b="1">
                <a:solidFill>
                  <a:srgbClr val="FF0000"/>
                </a:solidFill>
              </a:rPr>
              <a:t>Syntax: </a:t>
            </a:r>
            <a:r>
              <a:rPr lang="en" sz="1800" b="1"/>
              <a:t>data_type array_name[rows][columns] = </a:t>
            </a:r>
            <a:endParaRPr/>
          </a:p>
          <a:p>
            <a:pPr marL="0" lvl="0" indent="0" algn="l" rtl="0">
              <a:lnSpc>
                <a:spcPct val="90000"/>
              </a:lnSpc>
              <a:spcBef>
                <a:spcPts val="800"/>
              </a:spcBef>
              <a:spcAft>
                <a:spcPts val="0"/>
              </a:spcAft>
              <a:buClr>
                <a:schemeClr val="dk1"/>
              </a:buClr>
              <a:buSzPts val="1800"/>
              <a:buNone/>
            </a:pPr>
            <a:r>
              <a:rPr lang="en" sz="1800" b="1"/>
              <a:t>{ {value1, value2, value3, ...}, // Initializers for row 0 </a:t>
            </a:r>
            <a:endParaRPr/>
          </a:p>
          <a:p>
            <a:pPr marL="0" lvl="0" indent="0" algn="l" rtl="0">
              <a:lnSpc>
                <a:spcPct val="90000"/>
              </a:lnSpc>
              <a:spcBef>
                <a:spcPts val="800"/>
              </a:spcBef>
              <a:spcAft>
                <a:spcPts val="0"/>
              </a:spcAft>
              <a:buClr>
                <a:schemeClr val="dk1"/>
              </a:buClr>
              <a:buSzPts val="1800"/>
              <a:buNone/>
            </a:pPr>
            <a:r>
              <a:rPr lang="en" sz="1800" b="1"/>
              <a:t>{value1, value2, value3, ...}, // Initializers for row 1 </a:t>
            </a:r>
            <a:endParaRPr/>
          </a:p>
          <a:p>
            <a:pPr marL="0" lvl="0" indent="0" algn="l" rtl="0">
              <a:lnSpc>
                <a:spcPct val="90000"/>
              </a:lnSpc>
              <a:spcBef>
                <a:spcPts val="800"/>
              </a:spcBef>
              <a:spcAft>
                <a:spcPts val="0"/>
              </a:spcAft>
              <a:buClr>
                <a:schemeClr val="dk1"/>
              </a:buClr>
              <a:buSzPts val="1800"/>
              <a:buNone/>
            </a:pPr>
            <a:r>
              <a:rPr lang="en" sz="1800" b="1"/>
              <a:t>{value1, value2, value3, ...} // Initializers for row 2 // Add more rows as needed </a:t>
            </a:r>
            <a:endParaRPr/>
          </a:p>
          <a:p>
            <a:pPr marL="0" lvl="0" indent="0" algn="l" rtl="0">
              <a:lnSpc>
                <a:spcPct val="90000"/>
              </a:lnSpc>
              <a:spcBef>
                <a:spcPts val="800"/>
              </a:spcBef>
              <a:spcAft>
                <a:spcPts val="0"/>
              </a:spcAft>
              <a:buClr>
                <a:schemeClr val="dk1"/>
              </a:buClr>
              <a:buSzPts val="1800"/>
              <a:buNone/>
            </a:pPr>
            <a:r>
              <a:rPr lang="en" sz="1800" b="1"/>
              <a:t>};</a:t>
            </a:r>
            <a:endParaRPr/>
          </a:p>
          <a:p>
            <a:pPr marL="0" lvl="0" indent="0" algn="l" rtl="0">
              <a:lnSpc>
                <a:spcPct val="100000"/>
              </a:lnSpc>
              <a:spcBef>
                <a:spcPts val="0"/>
              </a:spcBef>
              <a:spcAft>
                <a:spcPts val="0"/>
              </a:spcAft>
              <a:buClr>
                <a:schemeClr val="dk1"/>
              </a:buClr>
              <a:buSzPts val="1800"/>
              <a:buNone/>
            </a:pPr>
            <a:endParaRPr sz="1800" b="1">
              <a:solidFill>
                <a:srgbClr val="262626"/>
              </a:solidFill>
            </a:endParaRPr>
          </a:p>
        </p:txBody>
      </p:sp>
      <p:sp>
        <p:nvSpPr>
          <p:cNvPr id="192" name="Google Shape;192;p33"/>
          <p:cNvSpPr/>
          <p:nvPr/>
        </p:nvSpPr>
        <p:spPr>
          <a:xfrm>
            <a:off x="0" y="67575"/>
            <a:ext cx="49" cy="207749"/>
          </a:xfrm>
          <a:prstGeom prst="rect">
            <a:avLst/>
          </a:prstGeom>
          <a:solidFill>
            <a:srgbClr val="FFFFFF"/>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400" b="0" i="0" u="none" strike="noStrike" cap="none">
              <a:solidFill>
                <a:schemeClr val="dk1"/>
              </a:solidFill>
              <a:latin typeface="Arial"/>
              <a:ea typeface="Arial"/>
              <a:cs typeface="Arial"/>
              <a:sym typeface="Arial"/>
            </a:endParaRPr>
          </a:p>
        </p:txBody>
      </p:sp>
      <p:sp>
        <p:nvSpPr>
          <p:cNvPr id="193" name="Google Shape;193;p33"/>
          <p:cNvSpPr/>
          <p:nvPr/>
        </p:nvSpPr>
        <p:spPr>
          <a:xfrm>
            <a:off x="4411639" y="323474"/>
            <a:ext cx="4582236" cy="4431983"/>
          </a:xfrm>
          <a:prstGeom prst="rect">
            <a:avLst/>
          </a:prstGeom>
          <a:noFill/>
          <a:ln w="9525" cap="flat" cmpd="sng">
            <a:solidFill>
              <a:srgbClr val="FF0000"/>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spcBef>
                <a:spcPts val="0"/>
              </a:spcBef>
              <a:spcAft>
                <a:spcPts val="0"/>
              </a:spcAft>
              <a:buNone/>
            </a:pPr>
            <a:r>
              <a:rPr lang="en" sz="1400" b="1" i="0" u="none" strike="noStrike" cap="none">
                <a:solidFill>
                  <a:srgbClr val="262626"/>
                </a:solidFill>
                <a:latin typeface="Comic Sans MS"/>
                <a:ea typeface="Comic Sans MS"/>
                <a:cs typeface="Comic Sans MS"/>
                <a:sym typeface="Comic Sans MS"/>
              </a:rPr>
              <a:t>Example:</a:t>
            </a:r>
            <a:endParaRPr sz="1100"/>
          </a:p>
          <a:p>
            <a:pPr marL="0" marR="0" lvl="0" indent="0" algn="l" rtl="0">
              <a:spcBef>
                <a:spcPts val="0"/>
              </a:spcBef>
              <a:spcAft>
                <a:spcPts val="0"/>
              </a:spcAft>
              <a:buNone/>
            </a:pPr>
            <a:r>
              <a:rPr lang="en" sz="1400" b="0" i="0" u="none" strike="noStrike" cap="none">
                <a:solidFill>
                  <a:srgbClr val="262626"/>
                </a:solidFill>
                <a:latin typeface="Comic Sans MS"/>
                <a:ea typeface="Comic Sans MS"/>
                <a:cs typeface="Comic Sans MS"/>
                <a:sym typeface="Comic Sans MS"/>
              </a:rPr>
              <a:t>For an integer array with 3 rows and 4 columns i.e A[3][4]:</a:t>
            </a:r>
            <a:endParaRPr sz="1100"/>
          </a:p>
          <a:p>
            <a:pPr marL="0" marR="0" lvl="0" indent="0" algn="l" rtl="0">
              <a:spcBef>
                <a:spcPts val="0"/>
              </a:spcBef>
              <a:spcAft>
                <a:spcPts val="0"/>
              </a:spcAft>
              <a:buNone/>
            </a:pPr>
            <a:r>
              <a:rPr lang="en" sz="1400" b="0" i="0" u="none" strike="noStrike" cap="none">
                <a:solidFill>
                  <a:srgbClr val="D73A49"/>
                </a:solidFill>
                <a:latin typeface="Comic Sans MS"/>
                <a:ea typeface="Comic Sans MS"/>
                <a:cs typeface="Comic Sans MS"/>
                <a:sym typeface="Comic Sans MS"/>
              </a:rPr>
              <a:t>int</a:t>
            </a:r>
            <a:r>
              <a:rPr lang="en" sz="1400" b="0" i="0" u="none" strike="noStrike" cap="none">
                <a:solidFill>
                  <a:srgbClr val="262626"/>
                </a:solidFill>
                <a:latin typeface="Comic Sans MS"/>
                <a:ea typeface="Comic Sans MS"/>
                <a:cs typeface="Comic Sans MS"/>
                <a:sym typeface="Comic Sans MS"/>
              </a:rPr>
              <a:t> A[</a:t>
            </a:r>
            <a:r>
              <a:rPr lang="en" sz="1400" b="0" i="0" u="none" strike="noStrike" cap="none">
                <a:solidFill>
                  <a:srgbClr val="005CC5"/>
                </a:solidFill>
                <a:latin typeface="Comic Sans MS"/>
                <a:ea typeface="Comic Sans MS"/>
                <a:cs typeface="Comic Sans MS"/>
                <a:sym typeface="Comic Sans MS"/>
              </a:rPr>
              <a:t>3</a:t>
            </a:r>
            <a:r>
              <a:rPr lang="en" sz="1400" b="0" i="0" u="none" strike="noStrike" cap="none">
                <a:solidFill>
                  <a:srgbClr val="262626"/>
                </a:solidFill>
                <a:latin typeface="Comic Sans MS"/>
                <a:ea typeface="Comic Sans MS"/>
                <a:cs typeface="Comic Sans MS"/>
                <a:sym typeface="Comic Sans MS"/>
              </a:rPr>
              <a:t>][</a:t>
            </a:r>
            <a:r>
              <a:rPr lang="en" sz="1400" b="0" i="0" u="none" strike="noStrike" cap="none">
                <a:solidFill>
                  <a:srgbClr val="005CC5"/>
                </a:solidFill>
                <a:latin typeface="Comic Sans MS"/>
                <a:ea typeface="Comic Sans MS"/>
                <a:cs typeface="Comic Sans MS"/>
                <a:sym typeface="Comic Sans MS"/>
              </a:rPr>
              <a:t>4</a:t>
            </a:r>
            <a:r>
              <a:rPr lang="en" sz="1400" b="0" i="0" u="none" strike="noStrike" cap="none">
                <a:solidFill>
                  <a:srgbClr val="262626"/>
                </a:solidFill>
                <a:latin typeface="Comic Sans MS"/>
                <a:ea typeface="Comic Sans MS"/>
                <a:cs typeface="Comic Sans MS"/>
                <a:sym typeface="Comic Sans MS"/>
              </a:rPr>
              <a:t>] = { {</a:t>
            </a:r>
            <a:r>
              <a:rPr lang="en" sz="1400" b="0" i="0" u="none" strike="noStrike" cap="none">
                <a:solidFill>
                  <a:srgbClr val="005CC5"/>
                </a:solidFill>
                <a:latin typeface="Comic Sans MS"/>
                <a:ea typeface="Comic Sans MS"/>
                <a:cs typeface="Comic Sans MS"/>
                <a:sym typeface="Comic Sans MS"/>
              </a:rPr>
              <a:t>1</a:t>
            </a:r>
            <a:r>
              <a:rPr lang="en" sz="1400" b="0" i="0" u="none" strike="noStrike" cap="none">
                <a:solidFill>
                  <a:srgbClr val="262626"/>
                </a:solidFill>
                <a:latin typeface="Comic Sans MS"/>
                <a:ea typeface="Comic Sans MS"/>
                <a:cs typeface="Comic Sans MS"/>
                <a:sym typeface="Comic Sans MS"/>
              </a:rPr>
              <a:t>, </a:t>
            </a:r>
            <a:r>
              <a:rPr lang="en" sz="1400" b="0" i="0" u="none" strike="noStrike" cap="none">
                <a:solidFill>
                  <a:srgbClr val="005CC5"/>
                </a:solidFill>
                <a:latin typeface="Comic Sans MS"/>
                <a:ea typeface="Comic Sans MS"/>
                <a:cs typeface="Comic Sans MS"/>
                <a:sym typeface="Comic Sans MS"/>
              </a:rPr>
              <a:t>2</a:t>
            </a:r>
            <a:r>
              <a:rPr lang="en" sz="1400" b="0" i="0" u="none" strike="noStrike" cap="none">
                <a:solidFill>
                  <a:srgbClr val="262626"/>
                </a:solidFill>
                <a:latin typeface="Comic Sans MS"/>
                <a:ea typeface="Comic Sans MS"/>
                <a:cs typeface="Comic Sans MS"/>
                <a:sym typeface="Comic Sans MS"/>
              </a:rPr>
              <a:t>, </a:t>
            </a:r>
            <a:r>
              <a:rPr lang="en" sz="1400" b="0" i="0" u="none" strike="noStrike" cap="none">
                <a:solidFill>
                  <a:srgbClr val="005CC5"/>
                </a:solidFill>
                <a:latin typeface="Comic Sans MS"/>
                <a:ea typeface="Comic Sans MS"/>
                <a:cs typeface="Comic Sans MS"/>
                <a:sym typeface="Comic Sans MS"/>
              </a:rPr>
              <a:t>3</a:t>
            </a:r>
            <a:r>
              <a:rPr lang="en" sz="1400" b="0" i="0" u="none" strike="noStrike" cap="none">
                <a:solidFill>
                  <a:srgbClr val="262626"/>
                </a:solidFill>
                <a:latin typeface="Comic Sans MS"/>
                <a:ea typeface="Comic Sans MS"/>
                <a:cs typeface="Comic Sans MS"/>
                <a:sym typeface="Comic Sans MS"/>
              </a:rPr>
              <a:t>, </a:t>
            </a:r>
            <a:r>
              <a:rPr lang="en" sz="1400" b="0" i="0" u="none" strike="noStrike" cap="none">
                <a:solidFill>
                  <a:srgbClr val="005CC5"/>
                </a:solidFill>
                <a:latin typeface="Comic Sans MS"/>
                <a:ea typeface="Comic Sans MS"/>
                <a:cs typeface="Comic Sans MS"/>
                <a:sym typeface="Comic Sans MS"/>
              </a:rPr>
              <a:t>4</a:t>
            </a:r>
            <a:r>
              <a:rPr lang="en" sz="1400" b="0" i="0" u="none" strike="noStrike" cap="none">
                <a:solidFill>
                  <a:srgbClr val="262626"/>
                </a:solidFill>
                <a:latin typeface="Comic Sans MS"/>
                <a:ea typeface="Comic Sans MS"/>
                <a:cs typeface="Comic Sans MS"/>
                <a:sym typeface="Comic Sans MS"/>
              </a:rPr>
              <a:t>}, {</a:t>
            </a:r>
            <a:r>
              <a:rPr lang="en" sz="1400" b="0" i="0" u="none" strike="noStrike" cap="none">
                <a:solidFill>
                  <a:srgbClr val="005CC5"/>
                </a:solidFill>
                <a:latin typeface="Comic Sans MS"/>
                <a:ea typeface="Comic Sans MS"/>
                <a:cs typeface="Comic Sans MS"/>
                <a:sym typeface="Comic Sans MS"/>
              </a:rPr>
              <a:t>5</a:t>
            </a:r>
            <a:r>
              <a:rPr lang="en" sz="1400" b="0" i="0" u="none" strike="noStrike" cap="none">
                <a:solidFill>
                  <a:srgbClr val="262626"/>
                </a:solidFill>
                <a:latin typeface="Comic Sans MS"/>
                <a:ea typeface="Comic Sans MS"/>
                <a:cs typeface="Comic Sans MS"/>
                <a:sym typeface="Comic Sans MS"/>
              </a:rPr>
              <a:t>, </a:t>
            </a:r>
            <a:r>
              <a:rPr lang="en" sz="1400" b="0" i="0" u="none" strike="noStrike" cap="none">
                <a:solidFill>
                  <a:srgbClr val="005CC5"/>
                </a:solidFill>
                <a:latin typeface="Comic Sans MS"/>
                <a:ea typeface="Comic Sans MS"/>
                <a:cs typeface="Comic Sans MS"/>
                <a:sym typeface="Comic Sans MS"/>
              </a:rPr>
              <a:t>6</a:t>
            </a:r>
            <a:r>
              <a:rPr lang="en" sz="1400" b="0" i="0" u="none" strike="noStrike" cap="none">
                <a:solidFill>
                  <a:srgbClr val="262626"/>
                </a:solidFill>
                <a:latin typeface="Comic Sans MS"/>
                <a:ea typeface="Comic Sans MS"/>
                <a:cs typeface="Comic Sans MS"/>
                <a:sym typeface="Comic Sans MS"/>
              </a:rPr>
              <a:t>, </a:t>
            </a:r>
            <a:r>
              <a:rPr lang="en" sz="1400" b="0" i="0" u="none" strike="noStrike" cap="none">
                <a:solidFill>
                  <a:srgbClr val="005CC5"/>
                </a:solidFill>
                <a:latin typeface="Comic Sans MS"/>
                <a:ea typeface="Comic Sans MS"/>
                <a:cs typeface="Comic Sans MS"/>
                <a:sym typeface="Comic Sans MS"/>
              </a:rPr>
              <a:t>7</a:t>
            </a:r>
            <a:r>
              <a:rPr lang="en" sz="1400" b="0" i="0" u="none" strike="noStrike" cap="none">
                <a:solidFill>
                  <a:srgbClr val="262626"/>
                </a:solidFill>
                <a:latin typeface="Comic Sans MS"/>
                <a:ea typeface="Comic Sans MS"/>
                <a:cs typeface="Comic Sans MS"/>
                <a:sym typeface="Comic Sans MS"/>
              </a:rPr>
              <a:t>, </a:t>
            </a:r>
            <a:r>
              <a:rPr lang="en" sz="1400" b="0" i="0" u="none" strike="noStrike" cap="none">
                <a:solidFill>
                  <a:srgbClr val="005CC5"/>
                </a:solidFill>
                <a:latin typeface="Comic Sans MS"/>
                <a:ea typeface="Comic Sans MS"/>
                <a:cs typeface="Comic Sans MS"/>
                <a:sym typeface="Comic Sans MS"/>
              </a:rPr>
              <a:t>8</a:t>
            </a:r>
            <a:r>
              <a:rPr lang="en" sz="1400" b="0" i="0" u="none" strike="noStrike" cap="none">
                <a:solidFill>
                  <a:srgbClr val="262626"/>
                </a:solidFill>
                <a:latin typeface="Comic Sans MS"/>
                <a:ea typeface="Comic Sans MS"/>
                <a:cs typeface="Comic Sans MS"/>
                <a:sym typeface="Comic Sans MS"/>
              </a:rPr>
              <a:t>}, {</a:t>
            </a:r>
            <a:r>
              <a:rPr lang="en" sz="1400" b="0" i="0" u="none" strike="noStrike" cap="none">
                <a:solidFill>
                  <a:srgbClr val="005CC5"/>
                </a:solidFill>
                <a:latin typeface="Comic Sans MS"/>
                <a:ea typeface="Comic Sans MS"/>
                <a:cs typeface="Comic Sans MS"/>
                <a:sym typeface="Comic Sans MS"/>
              </a:rPr>
              <a:t>9</a:t>
            </a:r>
            <a:r>
              <a:rPr lang="en" sz="1400" b="0" i="0" u="none" strike="noStrike" cap="none">
                <a:solidFill>
                  <a:srgbClr val="262626"/>
                </a:solidFill>
                <a:latin typeface="Comic Sans MS"/>
                <a:ea typeface="Comic Sans MS"/>
                <a:cs typeface="Comic Sans MS"/>
                <a:sym typeface="Comic Sans MS"/>
              </a:rPr>
              <a:t>, </a:t>
            </a:r>
            <a:r>
              <a:rPr lang="en" sz="1400" b="0" i="0" u="none" strike="noStrike" cap="none">
                <a:solidFill>
                  <a:srgbClr val="005CC5"/>
                </a:solidFill>
                <a:latin typeface="Comic Sans MS"/>
                <a:ea typeface="Comic Sans MS"/>
                <a:cs typeface="Comic Sans MS"/>
                <a:sym typeface="Comic Sans MS"/>
              </a:rPr>
              <a:t>10</a:t>
            </a:r>
            <a:r>
              <a:rPr lang="en" sz="1400" b="0" i="0" u="none" strike="noStrike" cap="none">
                <a:solidFill>
                  <a:srgbClr val="262626"/>
                </a:solidFill>
                <a:latin typeface="Comic Sans MS"/>
                <a:ea typeface="Comic Sans MS"/>
                <a:cs typeface="Comic Sans MS"/>
                <a:sym typeface="Comic Sans MS"/>
              </a:rPr>
              <a:t>, </a:t>
            </a:r>
            <a:r>
              <a:rPr lang="en" sz="1400" b="0" i="0" u="none" strike="noStrike" cap="none">
                <a:solidFill>
                  <a:srgbClr val="005CC5"/>
                </a:solidFill>
                <a:latin typeface="Comic Sans MS"/>
                <a:ea typeface="Comic Sans MS"/>
                <a:cs typeface="Comic Sans MS"/>
                <a:sym typeface="Comic Sans MS"/>
              </a:rPr>
              <a:t>11</a:t>
            </a:r>
            <a:r>
              <a:rPr lang="en" sz="1400" b="0" i="0" u="none" strike="noStrike" cap="none">
                <a:solidFill>
                  <a:srgbClr val="262626"/>
                </a:solidFill>
                <a:latin typeface="Comic Sans MS"/>
                <a:ea typeface="Comic Sans MS"/>
                <a:cs typeface="Comic Sans MS"/>
                <a:sym typeface="Comic Sans MS"/>
              </a:rPr>
              <a:t>, </a:t>
            </a:r>
            <a:r>
              <a:rPr lang="en" sz="1400" b="0" i="0" u="none" strike="noStrike" cap="none">
                <a:solidFill>
                  <a:srgbClr val="005CC5"/>
                </a:solidFill>
                <a:latin typeface="Comic Sans MS"/>
                <a:ea typeface="Comic Sans MS"/>
                <a:cs typeface="Comic Sans MS"/>
                <a:sym typeface="Comic Sans MS"/>
              </a:rPr>
              <a:t>12</a:t>
            </a:r>
            <a:r>
              <a:rPr lang="en" sz="1400" b="0" i="0" u="none" strike="noStrike" cap="none">
                <a:solidFill>
                  <a:srgbClr val="262626"/>
                </a:solidFill>
                <a:latin typeface="Comic Sans MS"/>
                <a:ea typeface="Comic Sans MS"/>
                <a:cs typeface="Comic Sans MS"/>
                <a:sym typeface="Comic Sans MS"/>
              </a:rPr>
              <a:t>} };</a:t>
            </a:r>
            <a:endParaRPr sz="1100"/>
          </a:p>
          <a:p>
            <a:pPr marL="0" marR="0" lvl="0" indent="0" algn="l" rtl="0">
              <a:spcBef>
                <a:spcPts val="0"/>
              </a:spcBef>
              <a:spcAft>
                <a:spcPts val="0"/>
              </a:spcAft>
              <a:buNone/>
            </a:pPr>
            <a:endParaRPr sz="1400" b="0" i="0" u="none" strike="noStrike" cap="none">
              <a:solidFill>
                <a:srgbClr val="262626"/>
              </a:solidFill>
              <a:latin typeface="Comic Sans MS"/>
              <a:ea typeface="Comic Sans MS"/>
              <a:cs typeface="Comic Sans MS"/>
              <a:sym typeface="Comic Sans MS"/>
            </a:endParaRPr>
          </a:p>
          <a:p>
            <a:pPr marL="0" marR="0" lvl="0" indent="0" algn="l" rtl="0">
              <a:spcBef>
                <a:spcPts val="0"/>
              </a:spcBef>
              <a:spcAft>
                <a:spcPts val="0"/>
              </a:spcAft>
              <a:buNone/>
            </a:pPr>
            <a:r>
              <a:rPr lang="en" sz="1400" b="0" i="0" u="none" strike="noStrike" cap="none">
                <a:solidFill>
                  <a:schemeClr val="dk1"/>
                </a:solidFill>
                <a:latin typeface="Comic Sans MS"/>
                <a:ea typeface="Comic Sans MS"/>
                <a:cs typeface="Comic Sans MS"/>
                <a:sym typeface="Comic Sans MS"/>
              </a:rPr>
              <a:t>BEGIN </a:t>
            </a:r>
            <a:endParaRPr sz="1100"/>
          </a:p>
          <a:p>
            <a:pPr marL="0" marR="0" lvl="0" indent="0" algn="l" rtl="0">
              <a:spcBef>
                <a:spcPts val="0"/>
              </a:spcBef>
              <a:spcAft>
                <a:spcPts val="0"/>
              </a:spcAft>
              <a:buNone/>
            </a:pPr>
            <a:r>
              <a:rPr lang="en" sz="1400" b="0" i="0" u="none" strike="noStrike" cap="none">
                <a:solidFill>
                  <a:schemeClr val="dk1"/>
                </a:solidFill>
                <a:latin typeface="Comic Sans MS"/>
                <a:ea typeface="Comic Sans MS"/>
                <a:cs typeface="Comic Sans MS"/>
                <a:sym typeface="Comic Sans MS"/>
              </a:rPr>
              <a:t>SET marks=Array[3] [4] of Integer </a:t>
            </a:r>
            <a:endParaRPr sz="1100"/>
          </a:p>
          <a:p>
            <a:pPr marL="0" marR="0" lvl="0" indent="0" algn="l" rtl="0">
              <a:spcBef>
                <a:spcPts val="0"/>
              </a:spcBef>
              <a:spcAft>
                <a:spcPts val="0"/>
              </a:spcAft>
              <a:buNone/>
            </a:pPr>
            <a:r>
              <a:rPr lang="en" sz="1400" b="0" i="0" u="none" strike="noStrike" cap="none">
                <a:solidFill>
                  <a:schemeClr val="dk1"/>
                </a:solidFill>
                <a:latin typeface="Comic Sans MS"/>
                <a:ea typeface="Comic Sans MS"/>
                <a:cs typeface="Comic Sans MS"/>
                <a:sym typeface="Comic Sans MS"/>
              </a:rPr>
              <a:t>Marks [0][0]=18</a:t>
            </a:r>
            <a:endParaRPr sz="1100"/>
          </a:p>
          <a:p>
            <a:pPr marL="0" marR="0" lvl="0" indent="0" algn="l" rtl="0">
              <a:spcBef>
                <a:spcPts val="0"/>
              </a:spcBef>
              <a:spcAft>
                <a:spcPts val="0"/>
              </a:spcAft>
              <a:buNone/>
            </a:pPr>
            <a:r>
              <a:rPr lang="en" sz="1400" b="0" i="0" u="none" strike="noStrike" cap="none">
                <a:solidFill>
                  <a:schemeClr val="dk1"/>
                </a:solidFill>
                <a:latin typeface="Comic Sans MS"/>
                <a:ea typeface="Comic Sans MS"/>
                <a:cs typeface="Comic Sans MS"/>
                <a:sym typeface="Comic Sans MS"/>
              </a:rPr>
              <a:t>marks[0][1]=16 </a:t>
            </a:r>
            <a:endParaRPr sz="1100"/>
          </a:p>
          <a:p>
            <a:pPr marL="0" marR="0" lvl="0" indent="0" algn="l" rtl="0">
              <a:spcBef>
                <a:spcPts val="0"/>
              </a:spcBef>
              <a:spcAft>
                <a:spcPts val="0"/>
              </a:spcAft>
              <a:buNone/>
            </a:pPr>
            <a:r>
              <a:rPr lang="en" sz="1400" b="0" i="0" u="none" strike="noStrike" cap="none">
                <a:solidFill>
                  <a:schemeClr val="dk1"/>
                </a:solidFill>
                <a:latin typeface="Comic Sans MS"/>
                <a:ea typeface="Comic Sans MS"/>
                <a:cs typeface="Comic Sans MS"/>
                <a:sym typeface="Comic Sans MS"/>
              </a:rPr>
              <a:t>Marks [0][2]=14 </a:t>
            </a:r>
            <a:endParaRPr sz="1100"/>
          </a:p>
          <a:p>
            <a:pPr marL="0" marR="0" lvl="0" indent="0" algn="l" rtl="0">
              <a:spcBef>
                <a:spcPts val="0"/>
              </a:spcBef>
              <a:spcAft>
                <a:spcPts val="0"/>
              </a:spcAft>
              <a:buNone/>
            </a:pPr>
            <a:r>
              <a:rPr lang="en" sz="1400" b="0" i="0" u="none" strike="noStrike" cap="none">
                <a:solidFill>
                  <a:schemeClr val="dk1"/>
                </a:solidFill>
                <a:latin typeface="Comic Sans MS"/>
                <a:ea typeface="Comic Sans MS"/>
                <a:cs typeface="Comic Sans MS"/>
                <a:sym typeface="Comic Sans MS"/>
              </a:rPr>
              <a:t>marks[0][3]=19 </a:t>
            </a:r>
            <a:endParaRPr sz="1100"/>
          </a:p>
          <a:p>
            <a:pPr marL="0" marR="0" lvl="0" indent="0" algn="l" rtl="0">
              <a:spcBef>
                <a:spcPts val="0"/>
              </a:spcBef>
              <a:spcAft>
                <a:spcPts val="0"/>
              </a:spcAft>
              <a:buNone/>
            </a:pPr>
            <a:r>
              <a:rPr lang="en" sz="1400" b="0" i="0" u="none" strike="noStrike" cap="none">
                <a:solidFill>
                  <a:schemeClr val="dk1"/>
                </a:solidFill>
                <a:latin typeface="Comic Sans MS"/>
                <a:ea typeface="Comic Sans MS"/>
                <a:cs typeface="Comic Sans MS"/>
                <a:sym typeface="Comic Sans MS"/>
              </a:rPr>
              <a:t>Marks [1][0]=10 </a:t>
            </a:r>
            <a:endParaRPr sz="1100"/>
          </a:p>
          <a:p>
            <a:pPr marL="0" marR="0" lvl="0" indent="0" algn="l" rtl="0">
              <a:spcBef>
                <a:spcPts val="0"/>
              </a:spcBef>
              <a:spcAft>
                <a:spcPts val="0"/>
              </a:spcAft>
              <a:buNone/>
            </a:pPr>
            <a:r>
              <a:rPr lang="en" sz="1400" b="0" i="0" u="none" strike="noStrike" cap="none">
                <a:solidFill>
                  <a:schemeClr val="dk1"/>
                </a:solidFill>
                <a:latin typeface="Comic Sans MS"/>
                <a:ea typeface="Comic Sans MS"/>
                <a:cs typeface="Comic Sans MS"/>
                <a:sym typeface="Comic Sans MS"/>
              </a:rPr>
              <a:t>marks[1][1]=20 </a:t>
            </a:r>
            <a:endParaRPr sz="1100"/>
          </a:p>
          <a:p>
            <a:pPr marL="0" marR="0" lvl="0" indent="0" algn="l" rtl="0">
              <a:spcBef>
                <a:spcPts val="0"/>
              </a:spcBef>
              <a:spcAft>
                <a:spcPts val="0"/>
              </a:spcAft>
              <a:buNone/>
            </a:pPr>
            <a:r>
              <a:rPr lang="en" sz="1400" b="0" i="0" u="none" strike="noStrike" cap="none">
                <a:solidFill>
                  <a:schemeClr val="dk1"/>
                </a:solidFill>
                <a:latin typeface="Comic Sans MS"/>
                <a:ea typeface="Comic Sans MS"/>
                <a:cs typeface="Comic Sans MS"/>
                <a:sym typeface="Comic Sans MS"/>
              </a:rPr>
              <a:t>Marks [1][2]=12 </a:t>
            </a:r>
            <a:endParaRPr sz="1100"/>
          </a:p>
          <a:p>
            <a:pPr marL="0" marR="0" lvl="0" indent="0" algn="l" rtl="0">
              <a:spcBef>
                <a:spcPts val="0"/>
              </a:spcBef>
              <a:spcAft>
                <a:spcPts val="0"/>
              </a:spcAft>
              <a:buNone/>
            </a:pPr>
            <a:r>
              <a:rPr lang="en" sz="1400" b="0" i="0" u="none" strike="noStrike" cap="none">
                <a:solidFill>
                  <a:schemeClr val="dk1"/>
                </a:solidFill>
                <a:latin typeface="Comic Sans MS"/>
                <a:ea typeface="Comic Sans MS"/>
                <a:cs typeface="Comic Sans MS"/>
                <a:sym typeface="Comic Sans MS"/>
              </a:rPr>
              <a:t>marks[1][3]=15 </a:t>
            </a:r>
            <a:endParaRPr sz="1100"/>
          </a:p>
          <a:p>
            <a:pPr marL="0" marR="0" lvl="0" indent="0" algn="l" rtl="0">
              <a:spcBef>
                <a:spcPts val="0"/>
              </a:spcBef>
              <a:spcAft>
                <a:spcPts val="0"/>
              </a:spcAft>
              <a:buNone/>
            </a:pPr>
            <a:r>
              <a:rPr lang="en" sz="1400" b="0" i="0" u="none" strike="noStrike" cap="none">
                <a:solidFill>
                  <a:schemeClr val="dk1"/>
                </a:solidFill>
                <a:latin typeface="Comic Sans MS"/>
                <a:ea typeface="Comic Sans MS"/>
                <a:cs typeface="Comic Sans MS"/>
                <a:sym typeface="Comic Sans MS"/>
              </a:rPr>
              <a:t>Marks [2][0]=15 </a:t>
            </a:r>
            <a:endParaRPr sz="1100"/>
          </a:p>
          <a:p>
            <a:pPr marL="0" marR="0" lvl="0" indent="0" algn="l" rtl="0">
              <a:spcBef>
                <a:spcPts val="0"/>
              </a:spcBef>
              <a:spcAft>
                <a:spcPts val="0"/>
              </a:spcAft>
              <a:buNone/>
            </a:pPr>
            <a:r>
              <a:rPr lang="en" sz="1400" b="0" i="0" u="none" strike="noStrike" cap="none">
                <a:solidFill>
                  <a:schemeClr val="dk1"/>
                </a:solidFill>
                <a:latin typeface="Comic Sans MS"/>
                <a:ea typeface="Comic Sans MS"/>
                <a:cs typeface="Comic Sans MS"/>
                <a:sym typeface="Comic Sans MS"/>
              </a:rPr>
              <a:t>marks[2][1]=17 </a:t>
            </a:r>
            <a:endParaRPr sz="1100"/>
          </a:p>
          <a:p>
            <a:pPr marL="0" marR="0" lvl="0" indent="0" algn="l" rtl="0">
              <a:spcBef>
                <a:spcPts val="0"/>
              </a:spcBef>
              <a:spcAft>
                <a:spcPts val="0"/>
              </a:spcAft>
              <a:buNone/>
            </a:pPr>
            <a:r>
              <a:rPr lang="en" sz="1400" b="0" i="0" u="none" strike="noStrike" cap="none">
                <a:solidFill>
                  <a:schemeClr val="dk1"/>
                </a:solidFill>
                <a:latin typeface="Comic Sans MS"/>
                <a:ea typeface="Comic Sans MS"/>
                <a:cs typeface="Comic Sans MS"/>
                <a:sym typeface="Comic Sans MS"/>
              </a:rPr>
              <a:t>Marks [2][2]=18 </a:t>
            </a:r>
            <a:endParaRPr sz="1100"/>
          </a:p>
          <a:p>
            <a:pPr marL="0" marR="0" lvl="0" indent="0" algn="l" rtl="0">
              <a:spcBef>
                <a:spcPts val="0"/>
              </a:spcBef>
              <a:spcAft>
                <a:spcPts val="0"/>
              </a:spcAft>
              <a:buNone/>
            </a:pPr>
            <a:r>
              <a:rPr lang="en" sz="1400" b="0" i="0" u="none" strike="noStrike" cap="none">
                <a:solidFill>
                  <a:schemeClr val="dk1"/>
                </a:solidFill>
                <a:latin typeface="Comic Sans MS"/>
                <a:ea typeface="Comic Sans MS"/>
                <a:cs typeface="Comic Sans MS"/>
                <a:sym typeface="Comic Sans MS"/>
              </a:rPr>
              <a:t>marks[2][3]=16 </a:t>
            </a:r>
            <a:endParaRPr sz="1100"/>
          </a:p>
          <a:p>
            <a:pPr marL="0" marR="0" lvl="0" indent="0" algn="l" rtl="0">
              <a:spcBef>
                <a:spcPts val="0"/>
              </a:spcBef>
              <a:spcAft>
                <a:spcPts val="0"/>
              </a:spcAft>
              <a:buNone/>
            </a:pPr>
            <a:r>
              <a:rPr lang="en" sz="1400" b="0" i="0" u="none" strike="noStrike" cap="none">
                <a:solidFill>
                  <a:schemeClr val="dk1"/>
                </a:solidFill>
                <a:latin typeface="Comic Sans MS"/>
                <a:ea typeface="Comic Sans MS"/>
                <a:cs typeface="Comic Sans MS"/>
                <a:sym typeface="Comic Sans MS"/>
              </a:rPr>
              <a:t>END</a:t>
            </a:r>
            <a:endParaRPr sz="1400" b="0" i="0" u="none" strike="noStrike" cap="none">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sz="1400">
              <a:solidFill>
                <a:schemeClr val="dk1"/>
              </a:solidFill>
              <a:latin typeface="Comic Sans MS"/>
              <a:ea typeface="Comic Sans MS"/>
              <a:cs typeface="Comic Sans MS"/>
              <a:sym typeface="Comic Sans M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4"/>
          <p:cNvSpPr txBox="1">
            <a:spLocks noGrp="1"/>
          </p:cNvSpPr>
          <p:nvPr>
            <p:ph type="body" idx="1"/>
          </p:nvPr>
        </p:nvSpPr>
        <p:spPr>
          <a:xfrm>
            <a:off x="184244" y="194480"/>
            <a:ext cx="8690212" cy="4810836"/>
          </a:xfrm>
          <a:prstGeom prst="rect">
            <a:avLst/>
          </a:prstGeom>
          <a:noFill/>
          <a:ln>
            <a:noFill/>
          </a:ln>
        </p:spPr>
        <p:txBody>
          <a:bodyPr spcFirstLastPara="1" wrap="square" lIns="68575" tIns="34275" rIns="68575" bIns="34275" anchor="t" anchorCtr="0">
            <a:normAutofit lnSpcReduction="10000"/>
          </a:bodyPr>
          <a:lstStyle/>
          <a:p>
            <a:pPr marL="0" lvl="0" indent="0" algn="ctr" rtl="0">
              <a:lnSpc>
                <a:spcPct val="90000"/>
              </a:lnSpc>
              <a:spcBef>
                <a:spcPts val="0"/>
              </a:spcBef>
              <a:spcAft>
                <a:spcPts val="0"/>
              </a:spcAft>
              <a:buClr>
                <a:schemeClr val="dk1"/>
              </a:buClr>
              <a:buSzPts val="2400"/>
              <a:buNone/>
            </a:pPr>
            <a:r>
              <a:rPr lang="en" sz="2400" b="1" u="sng"/>
              <a:t>Accessing two dimensional array elements</a:t>
            </a:r>
            <a:endParaRPr/>
          </a:p>
          <a:p>
            <a:pPr marL="0" lvl="0" indent="0" algn="l" rtl="0">
              <a:lnSpc>
                <a:spcPct val="90000"/>
              </a:lnSpc>
              <a:spcBef>
                <a:spcPts val="800"/>
              </a:spcBef>
              <a:spcAft>
                <a:spcPts val="0"/>
              </a:spcAft>
              <a:buClr>
                <a:schemeClr val="dk1"/>
              </a:buClr>
              <a:buSzPts val="2100"/>
              <a:buNone/>
            </a:pPr>
            <a:r>
              <a:rPr lang="en" b="1"/>
              <a:t>1. </a:t>
            </a:r>
            <a:r>
              <a:rPr lang="en" b="1" u="sng"/>
              <a:t>Reading (storing) two dimensional array elements</a:t>
            </a:r>
            <a:endParaRPr/>
          </a:p>
          <a:p>
            <a:pPr marL="0" lvl="0" indent="0" algn="l" rtl="0">
              <a:lnSpc>
                <a:spcPct val="90000"/>
              </a:lnSpc>
              <a:spcBef>
                <a:spcPts val="800"/>
              </a:spcBef>
              <a:spcAft>
                <a:spcPts val="0"/>
              </a:spcAft>
              <a:buClr>
                <a:schemeClr val="dk1"/>
              </a:buClr>
              <a:buSzPts val="2100"/>
              <a:buNone/>
            </a:pPr>
            <a:r>
              <a:rPr lang="en"/>
              <a:t>To </a:t>
            </a:r>
            <a:r>
              <a:rPr lang="en" b="1"/>
              <a:t>read</a:t>
            </a:r>
            <a:r>
              <a:rPr lang="en"/>
              <a:t> (</a:t>
            </a:r>
            <a:r>
              <a:rPr lang="en" b="1"/>
              <a:t>store</a:t>
            </a:r>
            <a:r>
              <a:rPr lang="en"/>
              <a:t>) values in a two-dimensional array, you can get the values from input devices or files. You typically use a function like </a:t>
            </a:r>
            <a:r>
              <a:rPr lang="en" b="1"/>
              <a:t>READ</a:t>
            </a:r>
            <a:r>
              <a:rPr lang="en"/>
              <a:t> to do this.</a:t>
            </a: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r>
              <a:rPr lang="en"/>
              <a:t>FOR i=initial value TO upperlimit DO </a:t>
            </a:r>
            <a:endParaRPr/>
          </a:p>
          <a:p>
            <a:pPr marL="0" lvl="0" indent="0" algn="l" rtl="0">
              <a:lnSpc>
                <a:spcPct val="90000"/>
              </a:lnSpc>
              <a:spcBef>
                <a:spcPts val="800"/>
              </a:spcBef>
              <a:spcAft>
                <a:spcPts val="0"/>
              </a:spcAft>
              <a:buClr>
                <a:schemeClr val="dk1"/>
              </a:buClr>
              <a:buSzPts val="2100"/>
              <a:buNone/>
            </a:pPr>
            <a:r>
              <a:rPr lang="en"/>
              <a:t>FOR j=initial value TO upperlimit DO </a:t>
            </a:r>
            <a:endParaRPr/>
          </a:p>
          <a:p>
            <a:pPr marL="0" lvl="0" indent="0" algn="l" rtl="0">
              <a:lnSpc>
                <a:spcPct val="90000"/>
              </a:lnSpc>
              <a:spcBef>
                <a:spcPts val="800"/>
              </a:spcBef>
              <a:spcAft>
                <a:spcPts val="0"/>
              </a:spcAft>
              <a:buClr>
                <a:schemeClr val="dk1"/>
              </a:buClr>
              <a:buSzPts val="2100"/>
              <a:buNone/>
            </a:pPr>
            <a:r>
              <a:rPr lang="en"/>
              <a:t>READ array name[i][j] </a:t>
            </a:r>
            <a:endParaRPr/>
          </a:p>
          <a:p>
            <a:pPr marL="0" lvl="0" indent="0" algn="l" rtl="0">
              <a:lnSpc>
                <a:spcPct val="90000"/>
              </a:lnSpc>
              <a:spcBef>
                <a:spcPts val="800"/>
              </a:spcBef>
              <a:spcAft>
                <a:spcPts val="0"/>
              </a:spcAft>
              <a:buClr>
                <a:schemeClr val="dk1"/>
              </a:buClr>
              <a:buSzPts val="2100"/>
              <a:buNone/>
            </a:pPr>
            <a:r>
              <a:rPr lang="en"/>
              <a:t>i=i+1 </a:t>
            </a:r>
            <a:endParaRPr/>
          </a:p>
          <a:p>
            <a:pPr marL="0" lvl="0" indent="0" algn="l" rtl="0">
              <a:lnSpc>
                <a:spcPct val="90000"/>
              </a:lnSpc>
              <a:spcBef>
                <a:spcPts val="800"/>
              </a:spcBef>
              <a:spcAft>
                <a:spcPts val="0"/>
              </a:spcAft>
              <a:buClr>
                <a:schemeClr val="dk1"/>
              </a:buClr>
              <a:buSzPts val="2100"/>
              <a:buNone/>
            </a:pPr>
            <a:r>
              <a:rPr lang="en"/>
              <a:t>j=j+1 </a:t>
            </a:r>
            <a:endParaRPr/>
          </a:p>
          <a:p>
            <a:pPr marL="0" lvl="0" indent="0" algn="l" rtl="0">
              <a:lnSpc>
                <a:spcPct val="90000"/>
              </a:lnSpc>
              <a:spcBef>
                <a:spcPts val="800"/>
              </a:spcBef>
              <a:spcAft>
                <a:spcPts val="0"/>
              </a:spcAft>
              <a:buClr>
                <a:schemeClr val="dk1"/>
              </a:buClr>
              <a:buSzPts val="2100"/>
              <a:buNone/>
            </a:pPr>
            <a:r>
              <a:rPr lang="en"/>
              <a:t>END FOR </a:t>
            </a:r>
            <a:endParaRPr/>
          </a:p>
          <a:p>
            <a:pPr marL="0" lvl="0" indent="0" algn="l" rtl="0">
              <a:lnSpc>
                <a:spcPct val="90000"/>
              </a:lnSpc>
              <a:spcBef>
                <a:spcPts val="800"/>
              </a:spcBef>
              <a:spcAft>
                <a:spcPts val="0"/>
              </a:spcAft>
              <a:buClr>
                <a:schemeClr val="dk1"/>
              </a:buClr>
              <a:buSzPts val="2100"/>
              <a:buNone/>
            </a:pPr>
            <a:r>
              <a:rPr lang="en"/>
              <a:t>END FOR</a:t>
            </a:r>
            <a:endParaRPr/>
          </a:p>
          <a:p>
            <a:pPr marL="0" lvl="0" indent="0" algn="l" rtl="0">
              <a:lnSpc>
                <a:spcPct val="90000"/>
              </a:lnSpc>
              <a:spcBef>
                <a:spcPts val="800"/>
              </a:spcBef>
              <a:spcAft>
                <a:spcPts val="0"/>
              </a:spcAft>
              <a:buClr>
                <a:schemeClr val="dk1"/>
              </a:buClr>
              <a:buSzPts val="2100"/>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5"/>
          <p:cNvSpPr txBox="1">
            <a:spLocks noGrp="1"/>
          </p:cNvSpPr>
          <p:nvPr>
            <p:ph type="body" idx="1"/>
          </p:nvPr>
        </p:nvSpPr>
        <p:spPr>
          <a:xfrm>
            <a:off x="235424" y="337782"/>
            <a:ext cx="8279926" cy="4698242"/>
          </a:xfrm>
          <a:prstGeom prst="rect">
            <a:avLst/>
          </a:prstGeom>
          <a:noFill/>
          <a:ln>
            <a:noFill/>
          </a:ln>
        </p:spPr>
        <p:txBody>
          <a:bodyPr spcFirstLastPara="1" wrap="square" lIns="68575" tIns="34275" rIns="68575" bIns="34275" anchor="t" anchorCtr="0">
            <a:normAutofit lnSpcReduction="10000"/>
          </a:bodyPr>
          <a:lstStyle/>
          <a:p>
            <a:pPr marL="0" lvl="0" indent="0" algn="l" rtl="0">
              <a:lnSpc>
                <a:spcPct val="90000"/>
              </a:lnSpc>
              <a:spcBef>
                <a:spcPts val="0"/>
              </a:spcBef>
              <a:spcAft>
                <a:spcPts val="0"/>
              </a:spcAft>
              <a:buClr>
                <a:schemeClr val="dk1"/>
              </a:buClr>
              <a:buSzPts val="2100"/>
              <a:buNone/>
            </a:pPr>
            <a:r>
              <a:rPr lang="en"/>
              <a:t>Example:</a:t>
            </a:r>
            <a:endParaRPr/>
          </a:p>
          <a:p>
            <a:pPr marL="0" lvl="0" indent="0" algn="l" rtl="0">
              <a:lnSpc>
                <a:spcPct val="90000"/>
              </a:lnSpc>
              <a:spcBef>
                <a:spcPts val="800"/>
              </a:spcBef>
              <a:spcAft>
                <a:spcPts val="0"/>
              </a:spcAft>
              <a:buClr>
                <a:schemeClr val="dk1"/>
              </a:buClr>
              <a:buSzPts val="2100"/>
              <a:buNone/>
            </a:pPr>
            <a:r>
              <a:rPr lang="en"/>
              <a:t>BEGIN </a:t>
            </a:r>
            <a:endParaRPr/>
          </a:p>
          <a:p>
            <a:pPr marL="0" lvl="0" indent="0" algn="l" rtl="0">
              <a:lnSpc>
                <a:spcPct val="90000"/>
              </a:lnSpc>
              <a:spcBef>
                <a:spcPts val="800"/>
              </a:spcBef>
              <a:spcAft>
                <a:spcPts val="0"/>
              </a:spcAft>
              <a:buClr>
                <a:schemeClr val="dk1"/>
              </a:buClr>
              <a:buSzPts val="2100"/>
              <a:buNone/>
            </a:pPr>
            <a:r>
              <a:rPr lang="en"/>
              <a:t>SET marks=Array [3] [8] of Integer </a:t>
            </a:r>
            <a:endParaRPr/>
          </a:p>
          <a:p>
            <a:pPr marL="0" lvl="0" indent="0" algn="l" rtl="0">
              <a:lnSpc>
                <a:spcPct val="90000"/>
              </a:lnSpc>
              <a:spcBef>
                <a:spcPts val="800"/>
              </a:spcBef>
              <a:spcAft>
                <a:spcPts val="0"/>
              </a:spcAft>
              <a:buClr>
                <a:schemeClr val="dk1"/>
              </a:buClr>
              <a:buSzPts val="2100"/>
              <a:buNone/>
            </a:pPr>
            <a:r>
              <a:rPr lang="en"/>
              <a:t>Use variable i as integer </a:t>
            </a:r>
            <a:endParaRPr/>
          </a:p>
          <a:p>
            <a:pPr marL="0" lvl="0" indent="0" algn="l" rtl="0">
              <a:lnSpc>
                <a:spcPct val="90000"/>
              </a:lnSpc>
              <a:spcBef>
                <a:spcPts val="800"/>
              </a:spcBef>
              <a:spcAft>
                <a:spcPts val="0"/>
              </a:spcAft>
              <a:buClr>
                <a:schemeClr val="dk1"/>
              </a:buClr>
              <a:buSzPts val="2100"/>
              <a:buNone/>
            </a:pPr>
            <a:r>
              <a:rPr lang="en"/>
              <a:t>Use variable j as integer </a:t>
            </a:r>
            <a:endParaRPr/>
          </a:p>
          <a:p>
            <a:pPr marL="0" lvl="0" indent="0" algn="l" rtl="0">
              <a:lnSpc>
                <a:spcPct val="90000"/>
              </a:lnSpc>
              <a:spcBef>
                <a:spcPts val="800"/>
              </a:spcBef>
              <a:spcAft>
                <a:spcPts val="0"/>
              </a:spcAft>
              <a:buClr>
                <a:schemeClr val="dk1"/>
              </a:buClr>
              <a:buSzPts val="2100"/>
              <a:buNone/>
            </a:pPr>
            <a:r>
              <a:rPr lang="en"/>
              <a:t>FOR i=0 TO 2 DO </a:t>
            </a:r>
            <a:endParaRPr/>
          </a:p>
          <a:p>
            <a:pPr marL="0" lvl="0" indent="0" algn="l" rtl="0">
              <a:lnSpc>
                <a:spcPct val="90000"/>
              </a:lnSpc>
              <a:spcBef>
                <a:spcPts val="800"/>
              </a:spcBef>
              <a:spcAft>
                <a:spcPts val="0"/>
              </a:spcAft>
              <a:buClr>
                <a:schemeClr val="dk1"/>
              </a:buClr>
              <a:buSzPts val="2100"/>
              <a:buNone/>
            </a:pPr>
            <a:r>
              <a:rPr lang="en"/>
              <a:t>FOR j=0 TO 7 DO </a:t>
            </a:r>
            <a:endParaRPr/>
          </a:p>
          <a:p>
            <a:pPr marL="0" lvl="0" indent="0" algn="l" rtl="0">
              <a:lnSpc>
                <a:spcPct val="90000"/>
              </a:lnSpc>
              <a:spcBef>
                <a:spcPts val="800"/>
              </a:spcBef>
              <a:spcAft>
                <a:spcPts val="0"/>
              </a:spcAft>
              <a:buClr>
                <a:schemeClr val="dk1"/>
              </a:buClr>
              <a:buSzPts val="2100"/>
              <a:buNone/>
            </a:pPr>
            <a:r>
              <a:rPr lang="en"/>
              <a:t>READ marks[i] [j] </a:t>
            </a:r>
            <a:endParaRPr/>
          </a:p>
          <a:p>
            <a:pPr marL="0" lvl="0" indent="0" algn="l" rtl="0">
              <a:lnSpc>
                <a:spcPct val="90000"/>
              </a:lnSpc>
              <a:spcBef>
                <a:spcPts val="800"/>
              </a:spcBef>
              <a:spcAft>
                <a:spcPts val="0"/>
              </a:spcAft>
              <a:buClr>
                <a:schemeClr val="dk1"/>
              </a:buClr>
              <a:buSzPts val="2100"/>
              <a:buNone/>
            </a:pPr>
            <a:r>
              <a:rPr lang="en"/>
              <a:t>i=i+1 </a:t>
            </a:r>
            <a:endParaRPr/>
          </a:p>
          <a:p>
            <a:pPr marL="0" lvl="0" indent="0" algn="l" rtl="0">
              <a:lnSpc>
                <a:spcPct val="90000"/>
              </a:lnSpc>
              <a:spcBef>
                <a:spcPts val="800"/>
              </a:spcBef>
              <a:spcAft>
                <a:spcPts val="0"/>
              </a:spcAft>
              <a:buClr>
                <a:schemeClr val="dk1"/>
              </a:buClr>
              <a:buSzPts val="2100"/>
              <a:buNone/>
            </a:pPr>
            <a:r>
              <a:rPr lang="en"/>
              <a:t>j=j+1</a:t>
            </a:r>
            <a:endParaRPr/>
          </a:p>
          <a:p>
            <a:pPr marL="0" lvl="0" indent="0" algn="l" rtl="0">
              <a:lnSpc>
                <a:spcPct val="90000"/>
              </a:lnSpc>
              <a:spcBef>
                <a:spcPts val="800"/>
              </a:spcBef>
              <a:spcAft>
                <a:spcPts val="0"/>
              </a:spcAft>
              <a:buClr>
                <a:schemeClr val="dk1"/>
              </a:buClr>
              <a:buSzPts val="2100"/>
              <a:buNone/>
            </a:pPr>
            <a:r>
              <a:rPr lang="en"/>
              <a:t>END FOR </a:t>
            </a:r>
            <a:endParaRPr/>
          </a:p>
          <a:p>
            <a:pPr marL="0" lvl="0" indent="0" algn="l" rtl="0">
              <a:lnSpc>
                <a:spcPct val="90000"/>
              </a:lnSpc>
              <a:spcBef>
                <a:spcPts val="800"/>
              </a:spcBef>
              <a:spcAft>
                <a:spcPts val="0"/>
              </a:spcAft>
              <a:buClr>
                <a:schemeClr val="dk1"/>
              </a:buClr>
              <a:buSzPts val="2100"/>
              <a:buNone/>
            </a:pPr>
            <a:r>
              <a:rPr lang="en"/>
              <a:t>END FOR </a:t>
            </a:r>
            <a:endParaRPr/>
          </a:p>
          <a:p>
            <a:pPr marL="0" lvl="0" indent="0" algn="l" rtl="0">
              <a:lnSpc>
                <a:spcPct val="90000"/>
              </a:lnSpc>
              <a:spcBef>
                <a:spcPts val="800"/>
              </a:spcBef>
              <a:spcAft>
                <a:spcPts val="0"/>
              </a:spcAft>
              <a:buClr>
                <a:schemeClr val="dk1"/>
              </a:buClr>
              <a:buSzPts val="2100"/>
              <a:buNone/>
            </a:pPr>
            <a:r>
              <a:rPr lang="en"/>
              <a:t>END</a:t>
            </a:r>
            <a:endParaRPr/>
          </a:p>
          <a:p>
            <a:pPr marL="0" lvl="0" indent="0" algn="l" rtl="0">
              <a:lnSpc>
                <a:spcPct val="90000"/>
              </a:lnSpc>
              <a:spcBef>
                <a:spcPts val="800"/>
              </a:spcBef>
              <a:spcAft>
                <a:spcPts val="0"/>
              </a:spcAft>
              <a:buClr>
                <a:schemeClr val="dk1"/>
              </a:buClr>
              <a:buSzPts val="2100"/>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6"/>
          <p:cNvSpPr txBox="1">
            <a:spLocks noGrp="1"/>
          </p:cNvSpPr>
          <p:nvPr>
            <p:ph type="title"/>
          </p:nvPr>
        </p:nvSpPr>
        <p:spPr>
          <a:xfrm>
            <a:off x="628650" y="99836"/>
            <a:ext cx="7886700" cy="350541"/>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100000"/>
              <a:buFont typeface="Comic Sans MS"/>
              <a:buNone/>
            </a:pPr>
            <a:r>
              <a:rPr lang="en" sz="2400" b="1" u="sng"/>
              <a:t>Writing (displaying) two-dimensional array elements</a:t>
            </a:r>
            <a:endParaRPr/>
          </a:p>
        </p:txBody>
      </p:sp>
      <p:sp>
        <p:nvSpPr>
          <p:cNvPr id="209" name="Google Shape;209;p36"/>
          <p:cNvSpPr/>
          <p:nvPr/>
        </p:nvSpPr>
        <p:spPr>
          <a:xfrm>
            <a:off x="92122" y="624385"/>
            <a:ext cx="3224284" cy="3854902"/>
          </a:xfrm>
          <a:prstGeom prst="rect">
            <a:avLst/>
          </a:prstGeom>
          <a:noFill/>
          <a:ln w="9525" cap="flat" cmpd="sng">
            <a:solidFill>
              <a:srgbClr val="FF0000"/>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spcBef>
                <a:spcPts val="0"/>
              </a:spcBef>
              <a:spcAft>
                <a:spcPts val="0"/>
              </a:spcAft>
              <a:buNone/>
            </a:pPr>
            <a:r>
              <a:rPr lang="en" sz="2100">
                <a:solidFill>
                  <a:srgbClr val="262626"/>
                </a:solidFill>
                <a:latin typeface="Comic Sans MS"/>
                <a:ea typeface="Comic Sans MS"/>
                <a:cs typeface="Comic Sans MS"/>
                <a:sym typeface="Comic Sans MS"/>
              </a:rPr>
              <a:t>To display elements of a two-dimensional array, use </a:t>
            </a:r>
            <a:r>
              <a:rPr lang="en" sz="1500" b="1">
                <a:solidFill>
                  <a:srgbClr val="00B050"/>
                </a:solidFill>
                <a:latin typeface="Comic Sans MS"/>
                <a:ea typeface="Comic Sans MS"/>
                <a:cs typeface="Comic Sans MS"/>
                <a:sym typeface="Comic Sans MS"/>
              </a:rPr>
              <a:t>WRITE array_name[i][j]</a:t>
            </a:r>
            <a:r>
              <a:rPr lang="en" sz="2700" b="1">
                <a:solidFill>
                  <a:srgbClr val="00B050"/>
                </a:solidFill>
                <a:latin typeface="Comic Sans MS"/>
                <a:ea typeface="Comic Sans MS"/>
                <a:cs typeface="Comic Sans MS"/>
                <a:sym typeface="Comic Sans MS"/>
              </a:rPr>
              <a:t>, </a:t>
            </a:r>
            <a:r>
              <a:rPr lang="en" sz="2100">
                <a:solidFill>
                  <a:srgbClr val="262626"/>
                </a:solidFill>
                <a:latin typeface="Comic Sans MS"/>
                <a:ea typeface="Comic Sans MS"/>
                <a:cs typeface="Comic Sans MS"/>
                <a:sym typeface="Comic Sans MS"/>
              </a:rPr>
              <a:t>where </a:t>
            </a:r>
            <a:r>
              <a:rPr lang="en" sz="2400">
                <a:solidFill>
                  <a:srgbClr val="00B050"/>
                </a:solidFill>
                <a:latin typeface="Comic Sans MS"/>
                <a:ea typeface="Comic Sans MS"/>
                <a:cs typeface="Comic Sans MS"/>
                <a:sym typeface="Comic Sans MS"/>
              </a:rPr>
              <a:t>i</a:t>
            </a:r>
            <a:r>
              <a:rPr lang="en" sz="2100">
                <a:solidFill>
                  <a:srgbClr val="262626"/>
                </a:solidFill>
                <a:latin typeface="Comic Sans MS"/>
                <a:ea typeface="Comic Sans MS"/>
                <a:cs typeface="Comic Sans MS"/>
                <a:sym typeface="Comic Sans MS"/>
              </a:rPr>
              <a:t> is the row index and </a:t>
            </a:r>
            <a:r>
              <a:rPr lang="en" sz="2700">
                <a:solidFill>
                  <a:srgbClr val="00B050"/>
                </a:solidFill>
                <a:latin typeface="Comic Sans MS"/>
                <a:ea typeface="Comic Sans MS"/>
                <a:cs typeface="Comic Sans MS"/>
                <a:sym typeface="Comic Sans MS"/>
              </a:rPr>
              <a:t>j</a:t>
            </a:r>
            <a:r>
              <a:rPr lang="en" sz="2100">
                <a:solidFill>
                  <a:srgbClr val="262626"/>
                </a:solidFill>
                <a:latin typeface="Comic Sans MS"/>
                <a:ea typeface="Comic Sans MS"/>
                <a:cs typeface="Comic Sans MS"/>
                <a:sym typeface="Comic Sans MS"/>
              </a:rPr>
              <a:t> is the column index. </a:t>
            </a:r>
            <a:endParaRPr sz="2100">
              <a:solidFill>
                <a:srgbClr val="262626"/>
              </a:solidFill>
              <a:latin typeface="Comic Sans MS"/>
              <a:ea typeface="Comic Sans MS"/>
              <a:cs typeface="Comic Sans MS"/>
              <a:sym typeface="Comic Sans MS"/>
            </a:endParaRPr>
          </a:p>
          <a:p>
            <a:pPr marL="0" marR="0" lvl="0" indent="0" algn="l" rtl="0">
              <a:spcBef>
                <a:spcPts val="0"/>
              </a:spcBef>
              <a:spcAft>
                <a:spcPts val="0"/>
              </a:spcAft>
              <a:buNone/>
            </a:pPr>
            <a:endParaRPr sz="2100">
              <a:solidFill>
                <a:srgbClr val="262626"/>
              </a:solidFill>
              <a:latin typeface="Comic Sans MS"/>
              <a:ea typeface="Comic Sans MS"/>
              <a:cs typeface="Comic Sans MS"/>
              <a:sym typeface="Comic Sans MS"/>
            </a:endParaRPr>
          </a:p>
          <a:p>
            <a:pPr marL="0" marR="0" lvl="0" indent="0" algn="l" rtl="0">
              <a:spcBef>
                <a:spcPts val="0"/>
              </a:spcBef>
              <a:spcAft>
                <a:spcPts val="0"/>
              </a:spcAft>
              <a:buNone/>
            </a:pPr>
            <a:r>
              <a:rPr lang="en" sz="2100">
                <a:solidFill>
                  <a:srgbClr val="262626"/>
                </a:solidFill>
                <a:latin typeface="Comic Sans MS"/>
                <a:ea typeface="Comic Sans MS"/>
                <a:cs typeface="Comic Sans MS"/>
                <a:sym typeface="Comic Sans MS"/>
              </a:rPr>
              <a:t>For example:</a:t>
            </a:r>
            <a:endParaRPr sz="1100"/>
          </a:p>
          <a:p>
            <a:pPr marL="0" marR="0" lvl="0" indent="0" algn="l" rtl="0">
              <a:spcBef>
                <a:spcPts val="0"/>
              </a:spcBef>
              <a:spcAft>
                <a:spcPts val="0"/>
              </a:spcAft>
              <a:buNone/>
            </a:pPr>
            <a:r>
              <a:rPr lang="en" sz="2100">
                <a:solidFill>
                  <a:srgbClr val="262626"/>
                </a:solidFill>
                <a:latin typeface="Comic Sans MS"/>
                <a:ea typeface="Comic Sans MS"/>
                <a:cs typeface="Comic Sans MS"/>
                <a:sym typeface="Comic Sans MS"/>
              </a:rPr>
              <a:t>To display the element at row 1 and column 2, use: </a:t>
            </a:r>
            <a:r>
              <a:rPr lang="en" sz="1400" b="1">
                <a:solidFill>
                  <a:srgbClr val="00B050"/>
                </a:solidFill>
                <a:latin typeface="Comic Sans MS"/>
                <a:ea typeface="Comic Sans MS"/>
                <a:cs typeface="Comic Sans MS"/>
                <a:sym typeface="Comic Sans MS"/>
              </a:rPr>
              <a:t>WRITE a[1][2]</a:t>
            </a:r>
            <a:r>
              <a:rPr lang="en" sz="2100" b="1">
                <a:solidFill>
                  <a:srgbClr val="00B050"/>
                </a:solidFill>
                <a:latin typeface="Comic Sans MS"/>
                <a:ea typeface="Comic Sans MS"/>
                <a:cs typeface="Comic Sans MS"/>
                <a:sym typeface="Comic Sans MS"/>
              </a:rPr>
              <a:t> </a:t>
            </a:r>
            <a:endParaRPr sz="3300" b="1">
              <a:solidFill>
                <a:srgbClr val="00B050"/>
              </a:solidFill>
              <a:latin typeface="Comic Sans MS"/>
              <a:ea typeface="Comic Sans MS"/>
              <a:cs typeface="Comic Sans MS"/>
              <a:sym typeface="Comic Sans MS"/>
            </a:endParaRPr>
          </a:p>
        </p:txBody>
      </p:sp>
      <p:sp>
        <p:nvSpPr>
          <p:cNvPr id="210" name="Google Shape;210;p36"/>
          <p:cNvSpPr txBox="1"/>
          <p:nvPr/>
        </p:nvSpPr>
        <p:spPr>
          <a:xfrm>
            <a:off x="3388057" y="614149"/>
            <a:ext cx="5609230" cy="3901068"/>
          </a:xfrm>
          <a:prstGeom prst="rect">
            <a:avLst/>
          </a:prstGeom>
          <a:noFill/>
          <a:ln w="9525" cap="flat" cmpd="sng">
            <a:solidFill>
              <a:srgbClr val="FF0000"/>
            </a:solidFill>
            <a:prstDash val="solid"/>
            <a:round/>
            <a:headEnd type="none" w="sm" len="sm"/>
            <a:tailEnd type="none" w="sm" len="sm"/>
          </a:ln>
        </p:spPr>
        <p:txBody>
          <a:bodyPr spcFirstLastPara="1" wrap="square" lIns="68575" tIns="34275" rIns="68575" bIns="34275" anchor="t" anchorCtr="0">
            <a:spAutoFit/>
          </a:bodyPr>
          <a:lstStyle/>
          <a:p>
            <a:pPr marL="0" marR="0" lvl="0" indent="0" algn="l" rtl="0">
              <a:spcBef>
                <a:spcPts val="0"/>
              </a:spcBef>
              <a:spcAft>
                <a:spcPts val="0"/>
              </a:spcAft>
              <a:buNone/>
            </a:pPr>
            <a:r>
              <a:rPr lang="en" sz="1800" b="1">
                <a:solidFill>
                  <a:schemeClr val="dk1"/>
                </a:solidFill>
                <a:latin typeface="Comic Sans MS"/>
                <a:ea typeface="Comic Sans MS"/>
                <a:cs typeface="Comic Sans MS"/>
                <a:sym typeface="Comic Sans MS"/>
              </a:rPr>
              <a:t>Example: </a:t>
            </a:r>
            <a:endParaRPr sz="1100"/>
          </a:p>
          <a:p>
            <a:pPr marL="0" marR="0" lvl="0" indent="0" algn="l" rtl="0">
              <a:spcBef>
                <a:spcPts val="0"/>
              </a:spcBef>
              <a:spcAft>
                <a:spcPts val="0"/>
              </a:spcAft>
              <a:buNone/>
            </a:pPr>
            <a:r>
              <a:rPr lang="en" sz="1800" b="1">
                <a:solidFill>
                  <a:schemeClr val="dk1"/>
                </a:solidFill>
                <a:latin typeface="Comic Sans MS"/>
                <a:ea typeface="Comic Sans MS"/>
                <a:cs typeface="Comic Sans MS"/>
                <a:sym typeface="Comic Sans MS"/>
              </a:rPr>
              <a:t>BEGIN</a:t>
            </a:r>
            <a:endParaRPr sz="1100"/>
          </a:p>
          <a:p>
            <a:pPr marL="0" marR="0" lvl="0" indent="0" algn="l" rtl="0">
              <a:spcBef>
                <a:spcPts val="0"/>
              </a:spcBef>
              <a:spcAft>
                <a:spcPts val="0"/>
              </a:spcAft>
              <a:buNone/>
            </a:pPr>
            <a:r>
              <a:rPr lang="en" sz="1800" b="1">
                <a:solidFill>
                  <a:schemeClr val="dk1"/>
                </a:solidFill>
                <a:latin typeface="Comic Sans MS"/>
                <a:ea typeface="Comic Sans MS"/>
                <a:cs typeface="Comic Sans MS"/>
                <a:sym typeface="Comic Sans MS"/>
              </a:rPr>
              <a:t>SET</a:t>
            </a:r>
            <a:r>
              <a:rPr lang="en" sz="1800">
                <a:solidFill>
                  <a:schemeClr val="dk1"/>
                </a:solidFill>
                <a:latin typeface="Comic Sans MS"/>
                <a:ea typeface="Comic Sans MS"/>
                <a:cs typeface="Comic Sans MS"/>
                <a:sym typeface="Comic Sans MS"/>
              </a:rPr>
              <a:t> a=Array[3][8] of integer </a:t>
            </a: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 sz="1800">
                <a:solidFill>
                  <a:schemeClr val="dk1"/>
                </a:solidFill>
                <a:latin typeface="Comic Sans MS"/>
                <a:ea typeface="Comic Sans MS"/>
                <a:cs typeface="Comic Sans MS"/>
                <a:sym typeface="Comic Sans MS"/>
              </a:rPr>
              <a:t>Use variable i as integer </a:t>
            </a: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 sz="1800">
                <a:solidFill>
                  <a:schemeClr val="dk1"/>
                </a:solidFill>
                <a:latin typeface="Comic Sans MS"/>
                <a:ea typeface="Comic Sans MS"/>
                <a:cs typeface="Comic Sans MS"/>
                <a:sym typeface="Comic Sans MS"/>
              </a:rPr>
              <a:t>Use variable j as integer </a:t>
            </a: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 sz="1500" b="1">
                <a:solidFill>
                  <a:schemeClr val="dk1"/>
                </a:solidFill>
                <a:latin typeface="Comic Sans MS"/>
                <a:ea typeface="Comic Sans MS"/>
                <a:cs typeface="Comic Sans MS"/>
                <a:sym typeface="Comic Sans MS"/>
              </a:rPr>
              <a:t>WRITE</a:t>
            </a:r>
            <a:r>
              <a:rPr lang="en" sz="1500">
                <a:solidFill>
                  <a:schemeClr val="dk1"/>
                </a:solidFill>
                <a:latin typeface="Comic Sans MS"/>
                <a:ea typeface="Comic Sans MS"/>
                <a:cs typeface="Comic Sans MS"/>
                <a:sym typeface="Comic Sans MS"/>
              </a:rPr>
              <a:t> “stored two-dimensional array elements are:” </a:t>
            </a:r>
            <a:endParaRPr sz="15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 sz="1800">
                <a:solidFill>
                  <a:schemeClr val="dk1"/>
                </a:solidFill>
                <a:latin typeface="Comic Sans MS"/>
                <a:ea typeface="Comic Sans MS"/>
                <a:cs typeface="Comic Sans MS"/>
                <a:sym typeface="Comic Sans MS"/>
              </a:rPr>
              <a:t>FOR i=0 to 2 DO </a:t>
            </a: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 sz="1800">
                <a:solidFill>
                  <a:schemeClr val="dk1"/>
                </a:solidFill>
                <a:latin typeface="Comic Sans MS"/>
                <a:ea typeface="Comic Sans MS"/>
                <a:cs typeface="Comic Sans MS"/>
                <a:sym typeface="Comic Sans MS"/>
              </a:rPr>
              <a:t>FOR j=0 to 7 DO </a:t>
            </a:r>
            <a:endParaRPr sz="1100"/>
          </a:p>
          <a:p>
            <a:pPr marL="0" marR="0" lvl="0" indent="0" algn="l" rtl="0">
              <a:spcBef>
                <a:spcPts val="0"/>
              </a:spcBef>
              <a:spcAft>
                <a:spcPts val="0"/>
              </a:spcAft>
              <a:buNone/>
            </a:pPr>
            <a:r>
              <a:rPr lang="en" sz="1800" b="1">
                <a:solidFill>
                  <a:schemeClr val="dk1"/>
                </a:solidFill>
                <a:latin typeface="Comic Sans MS"/>
                <a:ea typeface="Comic Sans MS"/>
                <a:cs typeface="Comic Sans MS"/>
                <a:sym typeface="Comic Sans MS"/>
              </a:rPr>
              <a:t>WRITE</a:t>
            </a:r>
            <a:r>
              <a:rPr lang="en" sz="1800">
                <a:solidFill>
                  <a:schemeClr val="dk1"/>
                </a:solidFill>
                <a:latin typeface="Comic Sans MS"/>
                <a:ea typeface="Comic Sans MS"/>
                <a:cs typeface="Comic Sans MS"/>
                <a:sym typeface="Comic Sans MS"/>
              </a:rPr>
              <a:t> a[i][j] </a:t>
            </a: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 sz="1800">
                <a:solidFill>
                  <a:schemeClr val="dk1"/>
                </a:solidFill>
                <a:latin typeface="Comic Sans MS"/>
                <a:ea typeface="Comic Sans MS"/>
                <a:cs typeface="Comic Sans MS"/>
                <a:sym typeface="Comic Sans MS"/>
              </a:rPr>
              <a:t>i=i+1 </a:t>
            </a:r>
            <a:endParaRPr sz="1100"/>
          </a:p>
          <a:p>
            <a:pPr marL="0" marR="0" lvl="0" indent="0" algn="l" rtl="0">
              <a:spcBef>
                <a:spcPts val="0"/>
              </a:spcBef>
              <a:spcAft>
                <a:spcPts val="0"/>
              </a:spcAft>
              <a:buNone/>
            </a:pPr>
            <a:r>
              <a:rPr lang="en" sz="1800">
                <a:solidFill>
                  <a:schemeClr val="dk1"/>
                </a:solidFill>
                <a:latin typeface="Comic Sans MS"/>
                <a:ea typeface="Comic Sans MS"/>
                <a:cs typeface="Comic Sans MS"/>
                <a:sym typeface="Comic Sans MS"/>
              </a:rPr>
              <a:t>j= j+1 </a:t>
            </a: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 sz="1800">
                <a:solidFill>
                  <a:schemeClr val="dk1"/>
                </a:solidFill>
                <a:latin typeface="Comic Sans MS"/>
                <a:ea typeface="Comic Sans MS"/>
                <a:cs typeface="Comic Sans MS"/>
                <a:sym typeface="Comic Sans MS"/>
              </a:rPr>
              <a:t>END FOR </a:t>
            </a: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 sz="1800">
                <a:solidFill>
                  <a:schemeClr val="dk1"/>
                </a:solidFill>
                <a:latin typeface="Comic Sans MS"/>
                <a:ea typeface="Comic Sans MS"/>
                <a:cs typeface="Comic Sans MS"/>
                <a:sym typeface="Comic Sans MS"/>
              </a:rPr>
              <a:t>END FOR </a:t>
            </a: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 sz="1800">
                <a:solidFill>
                  <a:schemeClr val="dk1"/>
                </a:solidFill>
                <a:latin typeface="Comic Sans MS"/>
                <a:ea typeface="Comic Sans MS"/>
                <a:cs typeface="Comic Sans MS"/>
                <a:sym typeface="Comic Sans MS"/>
              </a:rPr>
              <a:t>END </a:t>
            </a:r>
            <a:endParaRPr sz="1800">
              <a:solidFill>
                <a:schemeClr val="dk1"/>
              </a:solidFill>
              <a:latin typeface="Comic Sans MS"/>
              <a:ea typeface="Comic Sans MS"/>
              <a:cs typeface="Comic Sans MS"/>
              <a:sym typeface="Comic Sans M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7"/>
          <p:cNvSpPr txBox="1">
            <a:spLocks noGrp="1"/>
          </p:cNvSpPr>
          <p:nvPr>
            <p:ph type="title"/>
          </p:nvPr>
        </p:nvSpPr>
        <p:spPr>
          <a:xfrm>
            <a:off x="628650" y="151015"/>
            <a:ext cx="7886700" cy="463136"/>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100000"/>
              <a:buFont typeface="Comic Sans MS"/>
              <a:buNone/>
            </a:pPr>
            <a:r>
              <a:rPr lang="en" u="sng"/>
              <a:t>Reading and printing values in arrays</a:t>
            </a:r>
            <a:endParaRPr/>
          </a:p>
        </p:txBody>
      </p:sp>
      <p:pic>
        <p:nvPicPr>
          <p:cNvPr id="216" name="Google Shape;216;p37" descr="Screen Clipping"/>
          <p:cNvPicPr preferRelativeResize="0"/>
          <p:nvPr/>
        </p:nvPicPr>
        <p:blipFill rotWithShape="1">
          <a:blip r:embed="rId3">
            <a:alphaModFix/>
          </a:blip>
          <a:srcRect/>
          <a:stretch/>
        </p:blipFill>
        <p:spPr>
          <a:xfrm>
            <a:off x="311339" y="1096583"/>
            <a:ext cx="7555850" cy="374495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8"/>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omic Sans MS"/>
              <a:buNone/>
            </a:pPr>
            <a:r>
              <a:rPr lang="en" b="1"/>
              <a:t/>
            </a:r>
            <a:br>
              <a:rPr lang="en" b="1"/>
            </a:br>
            <a:endParaRPr/>
          </a:p>
        </p:txBody>
      </p:sp>
      <p:sp>
        <p:nvSpPr>
          <p:cNvPr id="222" name="Google Shape;222;p38"/>
          <p:cNvSpPr txBox="1">
            <a:spLocks noGrp="1"/>
          </p:cNvSpPr>
          <p:nvPr>
            <p:ph type="body" idx="1"/>
          </p:nvPr>
        </p:nvSpPr>
        <p:spPr>
          <a:xfrm>
            <a:off x="204716" y="273844"/>
            <a:ext cx="8700448" cy="4670058"/>
          </a:xfrm>
          <a:prstGeom prst="rect">
            <a:avLst/>
          </a:prstGeom>
          <a:noFill/>
          <a:ln>
            <a:noFill/>
          </a:ln>
        </p:spPr>
        <p:txBody>
          <a:bodyPr spcFirstLastPara="1" wrap="square" lIns="68575" tIns="34275" rIns="68575" bIns="34275" anchor="t" anchorCtr="0">
            <a:normAutofit lnSpcReduction="10000"/>
          </a:bodyPr>
          <a:lstStyle/>
          <a:p>
            <a:pPr marL="0" lvl="0" indent="0" algn="l" rtl="0">
              <a:lnSpc>
                <a:spcPct val="90000"/>
              </a:lnSpc>
              <a:spcBef>
                <a:spcPts val="0"/>
              </a:spcBef>
              <a:spcAft>
                <a:spcPts val="0"/>
              </a:spcAft>
              <a:buClr>
                <a:schemeClr val="dk1"/>
              </a:buClr>
              <a:buSzPts val="3000"/>
              <a:buNone/>
            </a:pPr>
            <a:r>
              <a:rPr lang="en" sz="3000" b="1"/>
              <a:t>Abstract Data Types</a:t>
            </a:r>
            <a:endParaRPr/>
          </a:p>
          <a:p>
            <a:pPr marL="177800" lvl="0" indent="-177800" algn="l" rtl="0">
              <a:lnSpc>
                <a:spcPct val="90000"/>
              </a:lnSpc>
              <a:spcBef>
                <a:spcPts val="800"/>
              </a:spcBef>
              <a:spcAft>
                <a:spcPts val="0"/>
              </a:spcAft>
              <a:buClr>
                <a:schemeClr val="dk1"/>
              </a:buClr>
              <a:buSzPts val="1800"/>
              <a:buFont typeface="Noto Sans Symbols"/>
              <a:buChar char="❑"/>
            </a:pPr>
            <a:r>
              <a:rPr lang="en" sz="1800"/>
              <a:t>It is a type of data stored and operations supported without specifying implementation details.</a:t>
            </a:r>
            <a:endParaRPr/>
          </a:p>
          <a:p>
            <a:pPr marL="177800" lvl="0" indent="-177800" algn="l" rtl="0">
              <a:lnSpc>
                <a:spcPct val="90000"/>
              </a:lnSpc>
              <a:spcBef>
                <a:spcPts val="800"/>
              </a:spcBef>
              <a:spcAft>
                <a:spcPts val="0"/>
              </a:spcAft>
              <a:buClr>
                <a:schemeClr val="dk1"/>
              </a:buClr>
              <a:buSzPts val="1800"/>
              <a:buFont typeface="Noto Sans Symbols"/>
              <a:buChar char="❑"/>
            </a:pPr>
            <a:r>
              <a:rPr lang="en" sz="1800"/>
              <a:t>Important for handling large amounts of information efficiently.</a:t>
            </a:r>
            <a:endParaRPr/>
          </a:p>
          <a:p>
            <a:pPr marL="0" lvl="0" indent="0" algn="l" rtl="0">
              <a:lnSpc>
                <a:spcPct val="90000"/>
              </a:lnSpc>
              <a:spcBef>
                <a:spcPts val="800"/>
              </a:spcBef>
              <a:spcAft>
                <a:spcPts val="0"/>
              </a:spcAft>
              <a:buClr>
                <a:schemeClr val="dk1"/>
              </a:buClr>
              <a:buSzPts val="2100"/>
              <a:buNone/>
            </a:pPr>
            <a:r>
              <a:rPr lang="en" b="1"/>
              <a:t>Notice</a:t>
            </a:r>
            <a:r>
              <a:rPr lang="en"/>
              <a:t>: Abstract data types perform operations on data structures, including:</a:t>
            </a:r>
            <a:endParaRPr/>
          </a:p>
          <a:p>
            <a:pPr marL="177800" lvl="0" indent="-171450" algn="l" rtl="0">
              <a:lnSpc>
                <a:spcPct val="90000"/>
              </a:lnSpc>
              <a:spcBef>
                <a:spcPts val="800"/>
              </a:spcBef>
              <a:spcAft>
                <a:spcPts val="0"/>
              </a:spcAft>
              <a:buClr>
                <a:schemeClr val="dk1"/>
              </a:buClr>
              <a:buSzPts val="2100"/>
              <a:buChar char="•"/>
            </a:pPr>
            <a:r>
              <a:rPr lang="en" b="1"/>
              <a:t>Searching</a:t>
            </a:r>
            <a:r>
              <a:rPr lang="en"/>
              <a:t>: Locating a record with a specific key or finding records that meet certain conditions.</a:t>
            </a:r>
            <a:endParaRPr/>
          </a:p>
          <a:p>
            <a:pPr marL="177800" lvl="0" indent="-171450" algn="l" rtl="0">
              <a:lnSpc>
                <a:spcPct val="90000"/>
              </a:lnSpc>
              <a:spcBef>
                <a:spcPts val="800"/>
              </a:spcBef>
              <a:spcAft>
                <a:spcPts val="0"/>
              </a:spcAft>
              <a:buClr>
                <a:schemeClr val="dk1"/>
              </a:buClr>
              <a:buSzPts val="2100"/>
              <a:buChar char="•"/>
            </a:pPr>
            <a:r>
              <a:rPr lang="en" b="1"/>
              <a:t>Sorting</a:t>
            </a:r>
            <a:r>
              <a:rPr lang="en"/>
              <a:t>: Organizing records in a logical order.</a:t>
            </a:r>
            <a:endParaRPr/>
          </a:p>
          <a:p>
            <a:pPr marL="0" lvl="0" indent="0" algn="l" rtl="0">
              <a:lnSpc>
                <a:spcPct val="90000"/>
              </a:lnSpc>
              <a:spcBef>
                <a:spcPts val="800"/>
              </a:spcBef>
              <a:spcAft>
                <a:spcPts val="0"/>
              </a:spcAft>
              <a:buClr>
                <a:schemeClr val="dk1"/>
              </a:buClr>
              <a:buSzPts val="1800"/>
              <a:buNone/>
            </a:pPr>
            <a:endParaRPr sz="1800" b="1"/>
          </a:p>
          <a:p>
            <a:pPr marL="0" lvl="0" indent="0" algn="l" rtl="0">
              <a:lnSpc>
                <a:spcPct val="90000"/>
              </a:lnSpc>
              <a:spcBef>
                <a:spcPts val="800"/>
              </a:spcBef>
              <a:spcAft>
                <a:spcPts val="0"/>
              </a:spcAft>
              <a:buClr>
                <a:schemeClr val="dk1"/>
              </a:buClr>
              <a:buSzPts val="2100"/>
              <a:buNone/>
            </a:pPr>
            <a:r>
              <a:rPr lang="en" b="1"/>
              <a:t>1.Lists: </a:t>
            </a:r>
            <a:r>
              <a:rPr lang="en" sz="2300"/>
              <a:t>The</a:t>
            </a:r>
            <a:r>
              <a:rPr lang="en" sz="2900"/>
              <a:t> </a:t>
            </a:r>
            <a:r>
              <a:rPr lang="en"/>
              <a:t>Collections of elements linked together to allow a flexible data management</a:t>
            </a:r>
            <a:r>
              <a:rPr lang="en" sz="1800"/>
              <a:t>.</a:t>
            </a:r>
            <a:endParaRPr sz="1800"/>
          </a:p>
          <a:p>
            <a:pPr marL="0" lvl="0" indent="0" algn="l" rtl="0">
              <a:lnSpc>
                <a:spcPct val="90000"/>
              </a:lnSpc>
              <a:spcBef>
                <a:spcPts val="800"/>
              </a:spcBef>
              <a:spcAft>
                <a:spcPts val="0"/>
              </a:spcAft>
              <a:buClr>
                <a:schemeClr val="dk1"/>
              </a:buClr>
              <a:buSzPts val="1800"/>
              <a:buNone/>
            </a:pPr>
            <a:r>
              <a:rPr lang="en" sz="1800" b="1"/>
              <a:t>2. Linked Lists: </a:t>
            </a:r>
            <a:r>
              <a:rPr lang="en" sz="1800"/>
              <a:t>It is a dynamic structure with nodes containing data and a reference to the next node, allowing flexible memory usage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9"/>
          <p:cNvSpPr txBox="1">
            <a:spLocks noGrp="1"/>
          </p:cNvSpPr>
          <p:nvPr>
            <p:ph type="body" idx="1"/>
          </p:nvPr>
        </p:nvSpPr>
        <p:spPr>
          <a:xfrm>
            <a:off x="235424" y="114300"/>
            <a:ext cx="8649269" cy="49149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dirty="0"/>
              <a:t>To arrange the name of students according to the first letter of their names, we use array or linked list.</a:t>
            </a:r>
            <a:endParaRPr dirty="0"/>
          </a:p>
          <a:p>
            <a:pPr marL="381000" lvl="0" indent="-374650" algn="l" rtl="0">
              <a:lnSpc>
                <a:spcPct val="90000"/>
              </a:lnSpc>
              <a:spcBef>
                <a:spcPts val="800"/>
              </a:spcBef>
              <a:spcAft>
                <a:spcPts val="0"/>
              </a:spcAft>
              <a:buClr>
                <a:schemeClr val="dk1"/>
              </a:buClr>
              <a:buSzPts val="2100"/>
              <a:buAutoNum type="arabicPeriod"/>
            </a:pPr>
            <a:r>
              <a:rPr lang="en" dirty="0"/>
              <a:t>Array</a:t>
            </a:r>
            <a:endParaRPr dirty="0"/>
          </a:p>
          <a:p>
            <a:pPr marL="381000" lvl="0" indent="-374650" algn="l" rtl="0">
              <a:lnSpc>
                <a:spcPct val="90000"/>
              </a:lnSpc>
              <a:spcBef>
                <a:spcPts val="800"/>
              </a:spcBef>
              <a:spcAft>
                <a:spcPts val="0"/>
              </a:spcAft>
              <a:buClr>
                <a:schemeClr val="dk1"/>
              </a:buClr>
              <a:buSzPts val="2100"/>
              <a:buAutoNum type="arabicPeriod"/>
            </a:pPr>
            <a:r>
              <a:rPr lang="en" dirty="0"/>
              <a:t>Linked list</a:t>
            </a:r>
            <a:endParaRPr dirty="0"/>
          </a:p>
          <a:p>
            <a:pPr marL="0" lvl="0" indent="0" algn="l" rtl="0">
              <a:lnSpc>
                <a:spcPct val="90000"/>
              </a:lnSpc>
              <a:spcBef>
                <a:spcPts val="800"/>
              </a:spcBef>
              <a:spcAft>
                <a:spcPts val="0"/>
              </a:spcAft>
              <a:buClr>
                <a:schemeClr val="dk1"/>
              </a:buClr>
              <a:buSzPts val="2100"/>
              <a:buNone/>
            </a:pPr>
            <a:r>
              <a:rPr lang="en" b="1" u="sng" dirty="0"/>
              <a:t>Types of linked list </a:t>
            </a:r>
            <a:endParaRPr dirty="0"/>
          </a:p>
          <a:p>
            <a:pPr marL="381000" lvl="0" indent="-374650" algn="l" rtl="0">
              <a:lnSpc>
                <a:spcPct val="90000"/>
              </a:lnSpc>
              <a:spcBef>
                <a:spcPts val="800"/>
              </a:spcBef>
              <a:spcAft>
                <a:spcPts val="0"/>
              </a:spcAft>
              <a:buClr>
                <a:schemeClr val="dk1"/>
              </a:buClr>
              <a:buSzPts val="2100"/>
              <a:buAutoNum type="arabicPeriod"/>
            </a:pPr>
            <a:r>
              <a:rPr lang="en" b="1" dirty="0"/>
              <a:t>Single linked list</a:t>
            </a:r>
            <a:r>
              <a:rPr lang="en" dirty="0"/>
              <a:t>: is a type of liked list where a list is made up of nodes that contains </a:t>
            </a:r>
            <a:r>
              <a:rPr lang="en" b="1" dirty="0"/>
              <a:t>data</a:t>
            </a:r>
            <a:r>
              <a:rPr lang="en" dirty="0"/>
              <a:t> part and </a:t>
            </a:r>
            <a:r>
              <a:rPr lang="en" b="1" dirty="0"/>
              <a:t>link</a:t>
            </a:r>
            <a:r>
              <a:rPr lang="en" dirty="0"/>
              <a:t> part</a:t>
            </a:r>
            <a:r>
              <a:rPr lang="en" dirty="0" smtClean="0"/>
              <a:t>. (</a:t>
            </a:r>
            <a:r>
              <a:rPr lang="en" dirty="0" smtClean="0">
                <a:solidFill>
                  <a:srgbClr val="00B0F0"/>
                </a:solidFill>
              </a:rPr>
              <a:t>each node points to the next node</a:t>
            </a:r>
            <a:r>
              <a:rPr lang="en" dirty="0" smtClean="0"/>
              <a:t>)</a:t>
            </a:r>
          </a:p>
          <a:p>
            <a:pPr marL="381000" lvl="0" indent="-374650" algn="l" rtl="0">
              <a:lnSpc>
                <a:spcPct val="90000"/>
              </a:lnSpc>
              <a:spcBef>
                <a:spcPts val="800"/>
              </a:spcBef>
              <a:spcAft>
                <a:spcPts val="0"/>
              </a:spcAft>
              <a:buClr>
                <a:schemeClr val="dk1"/>
              </a:buClr>
              <a:buSzPts val="2100"/>
              <a:buAutoNum type="arabicPeriod"/>
            </a:pPr>
            <a:endParaRPr dirty="0"/>
          </a:p>
          <a:p>
            <a:pPr marL="0" lvl="0" indent="0" algn="l" rtl="0">
              <a:lnSpc>
                <a:spcPct val="90000"/>
              </a:lnSpc>
              <a:spcBef>
                <a:spcPts val="800"/>
              </a:spcBef>
              <a:spcAft>
                <a:spcPts val="0"/>
              </a:spcAft>
              <a:buClr>
                <a:schemeClr val="dk1"/>
              </a:buClr>
              <a:buSzPts val="2100"/>
              <a:buNone/>
            </a:pPr>
            <a:endParaRPr dirty="0"/>
          </a:p>
          <a:p>
            <a:pPr marL="0" lvl="0" indent="0" algn="l" rtl="0">
              <a:lnSpc>
                <a:spcPct val="90000"/>
              </a:lnSpc>
              <a:spcBef>
                <a:spcPts val="800"/>
              </a:spcBef>
              <a:spcAft>
                <a:spcPts val="0"/>
              </a:spcAft>
              <a:buClr>
                <a:schemeClr val="dk1"/>
              </a:buClr>
              <a:buSzPts val="2100"/>
              <a:buNone/>
            </a:pPr>
            <a:endParaRPr dirty="0"/>
          </a:p>
        </p:txBody>
      </p:sp>
      <p:pic>
        <p:nvPicPr>
          <p:cNvPr id="228" name="Google Shape;228;p39" descr="Screen Clipping"/>
          <p:cNvPicPr preferRelativeResize="0"/>
          <p:nvPr/>
        </p:nvPicPr>
        <p:blipFill rotWithShape="1">
          <a:blip r:embed="rId3">
            <a:alphaModFix/>
          </a:blip>
          <a:srcRect/>
          <a:stretch/>
        </p:blipFill>
        <p:spPr>
          <a:xfrm>
            <a:off x="1696511" y="765980"/>
            <a:ext cx="2372056" cy="385817"/>
          </a:xfrm>
          <a:prstGeom prst="rect">
            <a:avLst/>
          </a:prstGeom>
          <a:noFill/>
          <a:ln>
            <a:noFill/>
          </a:ln>
        </p:spPr>
      </p:pic>
      <p:pic>
        <p:nvPicPr>
          <p:cNvPr id="229" name="Google Shape;229;p39" descr="Screen Clipping"/>
          <p:cNvPicPr preferRelativeResize="0"/>
          <p:nvPr/>
        </p:nvPicPr>
        <p:blipFill rotWithShape="1">
          <a:blip r:embed="rId4">
            <a:alphaModFix/>
          </a:blip>
          <a:srcRect/>
          <a:stretch/>
        </p:blipFill>
        <p:spPr>
          <a:xfrm>
            <a:off x="2291601" y="1191005"/>
            <a:ext cx="4536914" cy="392961"/>
          </a:xfrm>
          <a:prstGeom prst="rect">
            <a:avLst/>
          </a:prstGeom>
          <a:noFill/>
          <a:ln>
            <a:noFill/>
          </a:ln>
        </p:spPr>
      </p:pic>
      <p:pic>
        <p:nvPicPr>
          <p:cNvPr id="230" name="Google Shape;230;p39" descr="Screen Clipping"/>
          <p:cNvPicPr preferRelativeResize="0"/>
          <p:nvPr/>
        </p:nvPicPr>
        <p:blipFill rotWithShape="1">
          <a:blip r:embed="rId5">
            <a:alphaModFix/>
          </a:blip>
          <a:srcRect/>
          <a:stretch/>
        </p:blipFill>
        <p:spPr>
          <a:xfrm>
            <a:off x="1696511" y="3339795"/>
            <a:ext cx="1864779" cy="392961"/>
          </a:xfrm>
          <a:prstGeom prst="rect">
            <a:avLst/>
          </a:prstGeom>
          <a:noFill/>
          <a:ln>
            <a:noFill/>
          </a:ln>
        </p:spPr>
      </p:pic>
      <p:sp>
        <p:nvSpPr>
          <p:cNvPr id="231" name="Google Shape;231;p39"/>
          <p:cNvSpPr/>
          <p:nvPr/>
        </p:nvSpPr>
        <p:spPr>
          <a:xfrm>
            <a:off x="1386748" y="3704403"/>
            <a:ext cx="1143000" cy="864339"/>
          </a:xfrm>
          <a:prstGeom prst="upArrowCallout">
            <a:avLst>
              <a:gd name="adj1" fmla="val 11472"/>
              <a:gd name="adj2" fmla="val 25000"/>
              <a:gd name="adj3" fmla="val 25000"/>
              <a:gd name="adj4" fmla="val 64977"/>
            </a:avLst>
          </a:prstGeom>
          <a:solidFill>
            <a:schemeClr val="l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1">
                <a:solidFill>
                  <a:schemeClr val="dk1"/>
                </a:solidFill>
                <a:latin typeface="Comic Sans MS"/>
                <a:ea typeface="Comic Sans MS"/>
                <a:cs typeface="Comic Sans MS"/>
                <a:sym typeface="Comic Sans MS"/>
              </a:rPr>
              <a:t>This part contains actual data </a:t>
            </a:r>
            <a:endParaRPr sz="1100"/>
          </a:p>
        </p:txBody>
      </p:sp>
      <p:sp>
        <p:nvSpPr>
          <p:cNvPr id="232" name="Google Shape;232;p39"/>
          <p:cNvSpPr/>
          <p:nvPr/>
        </p:nvSpPr>
        <p:spPr>
          <a:xfrm>
            <a:off x="2593095" y="3704403"/>
            <a:ext cx="1178805" cy="864339"/>
          </a:xfrm>
          <a:prstGeom prst="upArrowCallout">
            <a:avLst>
              <a:gd name="adj1" fmla="val 11472"/>
              <a:gd name="adj2" fmla="val 25000"/>
              <a:gd name="adj3" fmla="val 25000"/>
              <a:gd name="adj4" fmla="val 64977"/>
            </a:avLst>
          </a:prstGeom>
          <a:solidFill>
            <a:schemeClr val="l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1">
                <a:solidFill>
                  <a:schemeClr val="dk1"/>
                </a:solidFill>
                <a:latin typeface="Comic Sans MS"/>
                <a:ea typeface="Comic Sans MS"/>
                <a:cs typeface="Comic Sans MS"/>
                <a:sym typeface="Comic Sans MS"/>
              </a:rPr>
              <a:t>This part contains the address of the next node</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7">
                                            <p:txEl>
                                              <p:pRg st="0" end="0"/>
                                            </p:txEl>
                                          </p:spTgt>
                                        </p:tgtEl>
                                        <p:attrNameLst>
                                          <p:attrName>style.visibility</p:attrName>
                                        </p:attrNameLst>
                                      </p:cBhvr>
                                      <p:to>
                                        <p:strVal val="visible"/>
                                      </p:to>
                                    </p:set>
                                    <p:animEffect transition="in" filter="fade">
                                      <p:cBhvr>
                                        <p:cTn id="7" dur="1000"/>
                                        <p:tgtEl>
                                          <p:spTgt spid="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7">
                                            <p:txEl>
                                              <p:pRg st="1" end="1"/>
                                            </p:txEl>
                                          </p:spTgt>
                                        </p:tgtEl>
                                        <p:attrNameLst>
                                          <p:attrName>style.visibility</p:attrName>
                                        </p:attrNameLst>
                                      </p:cBhvr>
                                      <p:to>
                                        <p:strVal val="visible"/>
                                      </p:to>
                                    </p:set>
                                    <p:animEffect transition="in" filter="fade">
                                      <p:cBhvr>
                                        <p:cTn id="12" dur="1000"/>
                                        <p:tgtEl>
                                          <p:spTgt spid="2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7">
                                            <p:txEl>
                                              <p:pRg st="2" end="2"/>
                                            </p:txEl>
                                          </p:spTgt>
                                        </p:tgtEl>
                                        <p:attrNameLst>
                                          <p:attrName>style.visibility</p:attrName>
                                        </p:attrNameLst>
                                      </p:cBhvr>
                                      <p:to>
                                        <p:strVal val="visible"/>
                                      </p:to>
                                    </p:set>
                                    <p:animEffect transition="in" filter="fade">
                                      <p:cBhvr>
                                        <p:cTn id="17" dur="1000"/>
                                        <p:tgtEl>
                                          <p:spTgt spid="2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7">
                                            <p:txEl>
                                              <p:pRg st="3" end="3"/>
                                            </p:txEl>
                                          </p:spTgt>
                                        </p:tgtEl>
                                        <p:attrNameLst>
                                          <p:attrName>style.visibility</p:attrName>
                                        </p:attrNameLst>
                                      </p:cBhvr>
                                      <p:to>
                                        <p:strVal val="visible"/>
                                      </p:to>
                                    </p:set>
                                    <p:animEffect transition="in" filter="fade">
                                      <p:cBhvr>
                                        <p:cTn id="22" dur="1000"/>
                                        <p:tgtEl>
                                          <p:spTgt spid="2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7">
                                            <p:txEl>
                                              <p:pRg st="4" end="4"/>
                                            </p:txEl>
                                          </p:spTgt>
                                        </p:tgtEl>
                                        <p:attrNameLst>
                                          <p:attrName>style.visibility</p:attrName>
                                        </p:attrNameLst>
                                      </p:cBhvr>
                                      <p:to>
                                        <p:strVal val="visible"/>
                                      </p:to>
                                    </p:set>
                                    <p:animEffect transition="in" filter="fade">
                                      <p:cBhvr>
                                        <p:cTn id="27" dur="1000"/>
                                        <p:tgtEl>
                                          <p:spTgt spid="22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8"/>
                                        </p:tgtEl>
                                        <p:attrNameLst>
                                          <p:attrName>style.visibility</p:attrName>
                                        </p:attrNameLst>
                                      </p:cBhvr>
                                      <p:to>
                                        <p:strVal val="visible"/>
                                      </p:to>
                                    </p:set>
                                    <p:animEffect transition="in" filter="fade">
                                      <p:cBhvr>
                                        <p:cTn id="32" dur="1000"/>
                                        <p:tgtEl>
                                          <p:spTgt spid="22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29"/>
                                        </p:tgtEl>
                                        <p:attrNameLst>
                                          <p:attrName>style.visibility</p:attrName>
                                        </p:attrNameLst>
                                      </p:cBhvr>
                                      <p:to>
                                        <p:strVal val="visible"/>
                                      </p:to>
                                    </p:set>
                                    <p:animEffect transition="in" filter="fade">
                                      <p:cBhvr>
                                        <p:cTn id="37" dur="1000"/>
                                        <p:tgtEl>
                                          <p:spTgt spid="22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30"/>
                                        </p:tgtEl>
                                        <p:attrNameLst>
                                          <p:attrName>style.visibility</p:attrName>
                                        </p:attrNameLst>
                                      </p:cBhvr>
                                      <p:to>
                                        <p:strVal val="visible"/>
                                      </p:to>
                                    </p:set>
                                    <p:animEffect transition="in" filter="fade">
                                      <p:cBhvr>
                                        <p:cTn id="42" dur="1000"/>
                                        <p:tgtEl>
                                          <p:spTgt spid="23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31"/>
                                        </p:tgtEl>
                                        <p:attrNameLst>
                                          <p:attrName>style.visibility</p:attrName>
                                        </p:attrNameLst>
                                      </p:cBhvr>
                                      <p:to>
                                        <p:strVal val="visible"/>
                                      </p:to>
                                    </p:set>
                                    <p:animEffect transition="in" filter="fade">
                                      <p:cBhvr>
                                        <p:cTn id="47" dur="1000"/>
                                        <p:tgtEl>
                                          <p:spTgt spid="23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32"/>
                                        </p:tgtEl>
                                        <p:attrNameLst>
                                          <p:attrName>style.visibility</p:attrName>
                                        </p:attrNameLst>
                                      </p:cBhvr>
                                      <p:to>
                                        <p:strVal val="visible"/>
                                      </p:to>
                                    </p:set>
                                    <p:animEffect transition="in" filter="fade">
                                      <p:cBhvr>
                                        <p:cTn id="52" dur="10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0"/>
          <p:cNvSpPr txBox="1">
            <a:spLocks noGrp="1"/>
          </p:cNvSpPr>
          <p:nvPr>
            <p:ph type="title"/>
          </p:nvPr>
        </p:nvSpPr>
        <p:spPr>
          <a:xfrm>
            <a:off x="450376" y="171450"/>
            <a:ext cx="7207724" cy="3429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100000"/>
              <a:buFont typeface="Comic Sans MS"/>
              <a:buNone/>
            </a:pPr>
            <a:r>
              <a:rPr lang="en" b="1"/>
              <a:t>How to represent a single linked list</a:t>
            </a:r>
            <a:endParaRPr b="1"/>
          </a:p>
        </p:txBody>
      </p:sp>
      <p:sp>
        <p:nvSpPr>
          <p:cNvPr id="238" name="Google Shape;238;p40"/>
          <p:cNvSpPr txBox="1">
            <a:spLocks noGrp="1"/>
          </p:cNvSpPr>
          <p:nvPr>
            <p:ph type="body" idx="1"/>
          </p:nvPr>
        </p:nvSpPr>
        <p:spPr>
          <a:xfrm>
            <a:off x="450376" y="628650"/>
            <a:ext cx="7436324" cy="440055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a:t>Suppose we want to store a list of numbers: 23,54,78,90</a:t>
            </a:r>
            <a:endParaRPr/>
          </a:p>
          <a:p>
            <a:pPr marL="0" lvl="0" indent="0" algn="l" rtl="0">
              <a:lnSpc>
                <a:spcPct val="90000"/>
              </a:lnSpc>
              <a:spcBef>
                <a:spcPts val="800"/>
              </a:spcBef>
              <a:spcAft>
                <a:spcPts val="0"/>
              </a:spcAft>
              <a:buClr>
                <a:schemeClr val="dk1"/>
              </a:buClr>
              <a:buSzPts val="2100"/>
              <a:buNone/>
            </a:pPr>
            <a:endParaRPr/>
          </a:p>
        </p:txBody>
      </p:sp>
      <p:pic>
        <p:nvPicPr>
          <p:cNvPr id="239" name="Google Shape;239;p40" descr="Screen Clipping"/>
          <p:cNvPicPr preferRelativeResize="0"/>
          <p:nvPr/>
        </p:nvPicPr>
        <p:blipFill rotWithShape="1">
          <a:blip r:embed="rId3">
            <a:alphaModFix/>
          </a:blip>
          <a:srcRect/>
          <a:stretch/>
        </p:blipFill>
        <p:spPr>
          <a:xfrm>
            <a:off x="1409985" y="1485900"/>
            <a:ext cx="6440720" cy="2228850"/>
          </a:xfrm>
          <a:prstGeom prst="rect">
            <a:avLst/>
          </a:prstGeom>
          <a:noFill/>
          <a:ln>
            <a:noFill/>
          </a:ln>
        </p:spPr>
      </p:pic>
      <p:pic>
        <p:nvPicPr>
          <p:cNvPr id="240" name="Google Shape;240;p40" descr="Screen Clipping"/>
          <p:cNvPicPr preferRelativeResize="0"/>
          <p:nvPr/>
        </p:nvPicPr>
        <p:blipFill rotWithShape="1">
          <a:blip r:embed="rId4">
            <a:alphaModFix/>
          </a:blip>
          <a:srcRect/>
          <a:stretch/>
        </p:blipFill>
        <p:spPr>
          <a:xfrm>
            <a:off x="1442654" y="3782137"/>
            <a:ext cx="6375381" cy="134430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7"/>
                                        </p:tgtEl>
                                        <p:attrNameLst>
                                          <p:attrName>style.visibility</p:attrName>
                                        </p:attrNameLst>
                                      </p:cBhvr>
                                      <p:to>
                                        <p:strVal val="visible"/>
                                      </p:to>
                                    </p:set>
                                    <p:animEffect transition="in" filter="fade">
                                      <p:cBhvr>
                                        <p:cTn id="7" dur="1000"/>
                                        <p:tgtEl>
                                          <p:spTgt spid="2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8">
                                            <p:txEl>
                                              <p:pRg st="0" end="0"/>
                                            </p:txEl>
                                          </p:spTgt>
                                        </p:tgtEl>
                                        <p:attrNameLst>
                                          <p:attrName>style.visibility</p:attrName>
                                        </p:attrNameLst>
                                      </p:cBhvr>
                                      <p:to>
                                        <p:strVal val="visible"/>
                                      </p:to>
                                    </p:set>
                                    <p:animEffect transition="in" filter="fade">
                                      <p:cBhvr>
                                        <p:cTn id="12" dur="1000"/>
                                        <p:tgtEl>
                                          <p:spTgt spid="23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8">
                                            <p:txEl>
                                              <p:pRg st="1" end="1"/>
                                            </p:txEl>
                                          </p:spTgt>
                                        </p:tgtEl>
                                        <p:attrNameLst>
                                          <p:attrName>style.visibility</p:attrName>
                                        </p:attrNameLst>
                                      </p:cBhvr>
                                      <p:to>
                                        <p:strVal val="visible"/>
                                      </p:to>
                                    </p:set>
                                    <p:animEffect transition="in" filter="fade">
                                      <p:cBhvr>
                                        <p:cTn id="17" dur="1000"/>
                                        <p:tgtEl>
                                          <p:spTgt spid="23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9"/>
                                        </p:tgtEl>
                                        <p:attrNameLst>
                                          <p:attrName>style.visibility</p:attrName>
                                        </p:attrNameLst>
                                      </p:cBhvr>
                                      <p:to>
                                        <p:strVal val="visible"/>
                                      </p:to>
                                    </p:set>
                                    <p:animEffect transition="in" filter="fade">
                                      <p:cBhvr>
                                        <p:cTn id="22" dur="1000"/>
                                        <p:tgtEl>
                                          <p:spTgt spid="23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0"/>
                                        </p:tgtEl>
                                        <p:attrNameLst>
                                          <p:attrName>style.visibility</p:attrName>
                                        </p:attrNameLst>
                                      </p:cBhvr>
                                      <p:to>
                                        <p:strVal val="visible"/>
                                      </p:to>
                                    </p:set>
                                    <p:animEffect transition="in" filter="fade">
                                      <p:cBhvr>
                                        <p:cTn id="27" dur="1000"/>
                                        <p:tgtEl>
                                          <p:spTgt spid="2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1"/>
          <p:cNvSpPr txBox="1">
            <a:spLocks noGrp="1"/>
          </p:cNvSpPr>
          <p:nvPr>
            <p:ph type="title"/>
          </p:nvPr>
        </p:nvSpPr>
        <p:spPr>
          <a:xfrm>
            <a:off x="225188" y="114300"/>
            <a:ext cx="7432912" cy="365522"/>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dk1"/>
              </a:buClr>
              <a:buSzPts val="2400"/>
              <a:buFont typeface="Comic Sans MS"/>
              <a:buNone/>
            </a:pPr>
            <a:r>
              <a:rPr lang="en" sz="2400" b="1"/>
              <a:t>How to access the first node of the linked list</a:t>
            </a:r>
            <a:endParaRPr/>
          </a:p>
        </p:txBody>
      </p:sp>
      <p:sp>
        <p:nvSpPr>
          <p:cNvPr id="246" name="Google Shape;246;p41"/>
          <p:cNvSpPr txBox="1">
            <a:spLocks noGrp="1"/>
          </p:cNvSpPr>
          <p:nvPr>
            <p:ph type="body" idx="1"/>
          </p:nvPr>
        </p:nvSpPr>
        <p:spPr>
          <a:xfrm>
            <a:off x="337782" y="457200"/>
            <a:ext cx="7548918" cy="45720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dirty="0"/>
              <a:t>In order to access the first node, we need a pointer (head)</a:t>
            </a:r>
            <a:endParaRPr dirty="0"/>
          </a:p>
          <a:p>
            <a:pPr marL="0" lvl="0" indent="0" algn="l" rtl="0">
              <a:lnSpc>
                <a:spcPct val="90000"/>
              </a:lnSpc>
              <a:spcBef>
                <a:spcPts val="800"/>
              </a:spcBef>
              <a:spcAft>
                <a:spcPts val="0"/>
              </a:spcAft>
              <a:buClr>
                <a:schemeClr val="dk1"/>
              </a:buClr>
              <a:buSzPts val="2100"/>
              <a:buNone/>
            </a:pPr>
            <a:r>
              <a:rPr lang="en" b="1" dirty="0"/>
              <a:t>2. Doubly linked list</a:t>
            </a:r>
            <a:endParaRPr dirty="0"/>
          </a:p>
          <a:p>
            <a:pPr marL="0" lvl="0" indent="0" algn="l" rtl="0">
              <a:lnSpc>
                <a:spcPct val="90000"/>
              </a:lnSpc>
              <a:spcBef>
                <a:spcPts val="800"/>
              </a:spcBef>
              <a:spcAft>
                <a:spcPts val="0"/>
              </a:spcAft>
              <a:buClr>
                <a:schemeClr val="dk1"/>
              </a:buClr>
              <a:buSzPts val="2100"/>
              <a:buNone/>
            </a:pPr>
            <a:r>
              <a:rPr lang="en" dirty="0"/>
              <a:t>A doubly linked list is different from a single linked list in a way that </a:t>
            </a:r>
            <a:r>
              <a:rPr lang="en" b="1" dirty="0"/>
              <a:t>each node has an extra pointer that points to the previous node, together with the next pointer </a:t>
            </a:r>
            <a:r>
              <a:rPr lang="en" dirty="0"/>
              <a:t>and data similar to single linked list.</a:t>
            </a:r>
            <a:endParaRPr dirty="0"/>
          </a:p>
          <a:p>
            <a:pPr marL="0" lvl="0" indent="0" algn="l" rtl="0">
              <a:lnSpc>
                <a:spcPct val="90000"/>
              </a:lnSpc>
              <a:spcBef>
                <a:spcPts val="800"/>
              </a:spcBef>
              <a:spcAft>
                <a:spcPts val="0"/>
              </a:spcAft>
              <a:buClr>
                <a:schemeClr val="dk1"/>
              </a:buClr>
              <a:buSzPts val="2100"/>
              <a:buNone/>
            </a:pPr>
            <a:r>
              <a:rPr lang="en-US" b="1" dirty="0" smtClean="0">
                <a:solidFill>
                  <a:srgbClr val="00B0F0"/>
                </a:solidFill>
              </a:rPr>
              <a:t>(each node points to both previous and next node)</a:t>
            </a:r>
            <a:endParaRPr b="1" dirty="0">
              <a:solidFill>
                <a:srgbClr val="00B0F0"/>
              </a:solidFill>
            </a:endParaRPr>
          </a:p>
        </p:txBody>
      </p:sp>
      <p:pic>
        <p:nvPicPr>
          <p:cNvPr id="247" name="Google Shape;247;p41" descr="Screen Clipping"/>
          <p:cNvPicPr preferRelativeResize="0"/>
          <p:nvPr/>
        </p:nvPicPr>
        <p:blipFill rotWithShape="1">
          <a:blip r:embed="rId3">
            <a:alphaModFix/>
          </a:blip>
          <a:srcRect/>
          <a:stretch/>
        </p:blipFill>
        <p:spPr>
          <a:xfrm>
            <a:off x="622679" y="3104013"/>
            <a:ext cx="6458852" cy="114316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5"/>
                                        </p:tgtEl>
                                        <p:attrNameLst>
                                          <p:attrName>style.visibility</p:attrName>
                                        </p:attrNameLst>
                                      </p:cBhvr>
                                      <p:to>
                                        <p:strVal val="visible"/>
                                      </p:to>
                                    </p:set>
                                    <p:animEffect transition="in" filter="fade">
                                      <p:cBhvr>
                                        <p:cTn id="7" dur="1000"/>
                                        <p:tgtEl>
                                          <p:spTgt spid="2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6">
                                            <p:txEl>
                                              <p:pRg st="0" end="0"/>
                                            </p:txEl>
                                          </p:spTgt>
                                        </p:tgtEl>
                                        <p:attrNameLst>
                                          <p:attrName>style.visibility</p:attrName>
                                        </p:attrNameLst>
                                      </p:cBhvr>
                                      <p:to>
                                        <p:strVal val="visible"/>
                                      </p:to>
                                    </p:set>
                                    <p:animEffect transition="in" filter="fade">
                                      <p:cBhvr>
                                        <p:cTn id="12" dur="1000"/>
                                        <p:tgtEl>
                                          <p:spTgt spid="24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6">
                                            <p:txEl>
                                              <p:pRg st="1" end="1"/>
                                            </p:txEl>
                                          </p:spTgt>
                                        </p:tgtEl>
                                        <p:attrNameLst>
                                          <p:attrName>style.visibility</p:attrName>
                                        </p:attrNameLst>
                                      </p:cBhvr>
                                      <p:to>
                                        <p:strVal val="visible"/>
                                      </p:to>
                                    </p:set>
                                    <p:animEffect transition="in" filter="fade">
                                      <p:cBhvr>
                                        <p:cTn id="17" dur="1000"/>
                                        <p:tgtEl>
                                          <p:spTgt spid="24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6">
                                            <p:txEl>
                                              <p:pRg st="2" end="2"/>
                                            </p:txEl>
                                          </p:spTgt>
                                        </p:tgtEl>
                                        <p:attrNameLst>
                                          <p:attrName>style.visibility</p:attrName>
                                        </p:attrNameLst>
                                      </p:cBhvr>
                                      <p:to>
                                        <p:strVal val="visible"/>
                                      </p:to>
                                    </p:set>
                                    <p:animEffect transition="in" filter="fade">
                                      <p:cBhvr>
                                        <p:cTn id="22" dur="1000"/>
                                        <p:tgtEl>
                                          <p:spTgt spid="24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6">
                                            <p:txEl>
                                              <p:pRg st="3" end="3"/>
                                            </p:txEl>
                                          </p:spTgt>
                                        </p:tgtEl>
                                        <p:attrNameLst>
                                          <p:attrName>style.visibility</p:attrName>
                                        </p:attrNameLst>
                                      </p:cBhvr>
                                      <p:to>
                                        <p:strVal val="visible"/>
                                      </p:to>
                                    </p:set>
                                    <p:animEffect transition="in" filter="fade">
                                      <p:cBhvr>
                                        <p:cTn id="27" dur="1000"/>
                                        <p:tgtEl>
                                          <p:spTgt spid="24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46">
                                            <p:txEl>
                                              <p:pRg st="3" end="3"/>
                                            </p:txEl>
                                          </p:spTgt>
                                        </p:tgtEl>
                                        <p:attrNameLst>
                                          <p:attrName>style.visibility</p:attrName>
                                        </p:attrNameLst>
                                      </p:cBhvr>
                                      <p:to>
                                        <p:strVal val="visible"/>
                                      </p:to>
                                    </p:set>
                                    <p:animEffect transition="in" filter="fade">
                                      <p:cBhvr>
                                        <p:cTn id="32" dur="1000"/>
                                        <p:tgtEl>
                                          <p:spTgt spid="24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47"/>
                                        </p:tgtEl>
                                        <p:attrNameLst>
                                          <p:attrName>style.visibility</p:attrName>
                                        </p:attrNameLst>
                                      </p:cBhvr>
                                      <p:to>
                                        <p:strVal val="visible"/>
                                      </p:to>
                                    </p:set>
                                    <p:animEffect transition="in" filter="fade">
                                      <p:cBhvr>
                                        <p:cTn id="37" dur="100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42"/>
          <p:cNvSpPr txBox="1">
            <a:spLocks noGrp="1"/>
          </p:cNvSpPr>
          <p:nvPr>
            <p:ph type="body" idx="1"/>
          </p:nvPr>
        </p:nvSpPr>
        <p:spPr>
          <a:xfrm>
            <a:off x="266131" y="114300"/>
            <a:ext cx="8608325" cy="485775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a:t>Example: Suppose we want to store a list of numbers: 23,54,78,90 by using doubly linked list.</a:t>
            </a: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r>
              <a:rPr lang="en"/>
              <a:t>This means that a doubly linked list has 3 main parts as shown below:</a:t>
            </a: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r>
              <a:rPr lang="en"/>
              <a:t> </a:t>
            </a:r>
            <a:endParaRPr/>
          </a:p>
        </p:txBody>
      </p:sp>
      <p:pic>
        <p:nvPicPr>
          <p:cNvPr id="253" name="Google Shape;253;p42" descr="Screen Clipping"/>
          <p:cNvPicPr preferRelativeResize="0"/>
          <p:nvPr/>
        </p:nvPicPr>
        <p:blipFill rotWithShape="1">
          <a:blip r:embed="rId3">
            <a:alphaModFix/>
          </a:blip>
          <a:srcRect/>
          <a:stretch/>
        </p:blipFill>
        <p:spPr>
          <a:xfrm>
            <a:off x="1145447" y="771525"/>
            <a:ext cx="6692746" cy="1543050"/>
          </a:xfrm>
          <a:prstGeom prst="rect">
            <a:avLst/>
          </a:prstGeom>
          <a:noFill/>
          <a:ln>
            <a:noFill/>
          </a:ln>
        </p:spPr>
      </p:pic>
      <p:pic>
        <p:nvPicPr>
          <p:cNvPr id="254" name="Google Shape;254;p42" descr="Screen Clipping"/>
          <p:cNvPicPr preferRelativeResize="0"/>
          <p:nvPr/>
        </p:nvPicPr>
        <p:blipFill rotWithShape="1">
          <a:blip r:embed="rId4">
            <a:alphaModFix/>
          </a:blip>
          <a:srcRect/>
          <a:stretch/>
        </p:blipFill>
        <p:spPr>
          <a:xfrm>
            <a:off x="2167721" y="2971800"/>
            <a:ext cx="4648198" cy="914400"/>
          </a:xfrm>
          <a:prstGeom prst="rect">
            <a:avLst/>
          </a:prstGeom>
          <a:noFill/>
          <a:ln>
            <a:noFill/>
          </a:ln>
        </p:spPr>
      </p:pic>
      <p:sp>
        <p:nvSpPr>
          <p:cNvPr id="255" name="Google Shape;255;p42"/>
          <p:cNvSpPr/>
          <p:nvPr/>
        </p:nvSpPr>
        <p:spPr>
          <a:xfrm>
            <a:off x="2167721" y="3771900"/>
            <a:ext cx="1489879" cy="1085850"/>
          </a:xfrm>
          <a:prstGeom prst="upArrowCallout">
            <a:avLst>
              <a:gd name="adj1" fmla="val 11472"/>
              <a:gd name="adj2" fmla="val 25000"/>
              <a:gd name="adj3" fmla="val 25000"/>
              <a:gd name="adj4" fmla="val 64977"/>
            </a:avLst>
          </a:prstGeom>
          <a:solidFill>
            <a:schemeClr val="l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1">
                <a:solidFill>
                  <a:schemeClr val="dk1"/>
                </a:solidFill>
                <a:latin typeface="Comic Sans MS"/>
                <a:ea typeface="Comic Sans MS"/>
                <a:cs typeface="Comic Sans MS"/>
                <a:sym typeface="Comic Sans MS"/>
              </a:rPr>
              <a:t>This part points to the previous node or stores the address of the previous node</a:t>
            </a:r>
            <a:endParaRPr sz="1100"/>
          </a:p>
        </p:txBody>
      </p:sp>
      <p:sp>
        <p:nvSpPr>
          <p:cNvPr id="256" name="Google Shape;256;p42"/>
          <p:cNvSpPr/>
          <p:nvPr/>
        </p:nvSpPr>
        <p:spPr>
          <a:xfrm>
            <a:off x="3771900" y="3771900"/>
            <a:ext cx="1428750" cy="1085850"/>
          </a:xfrm>
          <a:prstGeom prst="upArrowCallout">
            <a:avLst>
              <a:gd name="adj1" fmla="val 11472"/>
              <a:gd name="adj2" fmla="val 25000"/>
              <a:gd name="adj3" fmla="val 25000"/>
              <a:gd name="adj4" fmla="val 64977"/>
            </a:avLst>
          </a:prstGeom>
          <a:solidFill>
            <a:schemeClr val="l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1">
                <a:solidFill>
                  <a:schemeClr val="dk1"/>
                </a:solidFill>
                <a:latin typeface="Comic Sans MS"/>
                <a:ea typeface="Comic Sans MS"/>
                <a:cs typeface="Comic Sans MS"/>
                <a:sym typeface="Comic Sans MS"/>
              </a:rPr>
              <a:t>This part contains actual data (the value of that node) </a:t>
            </a:r>
            <a:endParaRPr sz="1100"/>
          </a:p>
        </p:txBody>
      </p:sp>
      <p:sp>
        <p:nvSpPr>
          <p:cNvPr id="257" name="Google Shape;257;p42"/>
          <p:cNvSpPr/>
          <p:nvPr/>
        </p:nvSpPr>
        <p:spPr>
          <a:xfrm>
            <a:off x="5314950" y="3771900"/>
            <a:ext cx="1500969" cy="1085850"/>
          </a:xfrm>
          <a:prstGeom prst="upArrowCallout">
            <a:avLst>
              <a:gd name="adj1" fmla="val 11472"/>
              <a:gd name="adj2" fmla="val 25000"/>
              <a:gd name="adj3" fmla="val 25000"/>
              <a:gd name="adj4" fmla="val 64977"/>
            </a:avLst>
          </a:prstGeom>
          <a:solidFill>
            <a:schemeClr val="l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1">
                <a:solidFill>
                  <a:schemeClr val="dk1"/>
                </a:solidFill>
                <a:latin typeface="Comic Sans MS"/>
                <a:ea typeface="Comic Sans MS"/>
                <a:cs typeface="Comic Sans MS"/>
                <a:sym typeface="Comic Sans MS"/>
              </a:rPr>
              <a:t>This part points to the next node or stores the address of the next node</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2">
                                            <p:txEl>
                                              <p:pRg st="0" end="0"/>
                                            </p:txEl>
                                          </p:spTgt>
                                        </p:tgtEl>
                                        <p:attrNameLst>
                                          <p:attrName>style.visibility</p:attrName>
                                        </p:attrNameLst>
                                      </p:cBhvr>
                                      <p:to>
                                        <p:strVal val="visible"/>
                                      </p:to>
                                    </p:set>
                                    <p:animEffect transition="in" filter="fade">
                                      <p:cBhvr>
                                        <p:cTn id="7" dur="1000"/>
                                        <p:tgtEl>
                                          <p:spTgt spid="2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2">
                                            <p:txEl>
                                              <p:pRg st="1" end="1"/>
                                            </p:txEl>
                                          </p:spTgt>
                                        </p:tgtEl>
                                        <p:attrNameLst>
                                          <p:attrName>style.visibility</p:attrName>
                                        </p:attrNameLst>
                                      </p:cBhvr>
                                      <p:to>
                                        <p:strVal val="visible"/>
                                      </p:to>
                                    </p:set>
                                    <p:animEffect transition="in" filter="fade">
                                      <p:cBhvr>
                                        <p:cTn id="12" dur="1000"/>
                                        <p:tgtEl>
                                          <p:spTgt spid="2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2">
                                            <p:txEl>
                                              <p:pRg st="2" end="2"/>
                                            </p:txEl>
                                          </p:spTgt>
                                        </p:tgtEl>
                                        <p:attrNameLst>
                                          <p:attrName>style.visibility</p:attrName>
                                        </p:attrNameLst>
                                      </p:cBhvr>
                                      <p:to>
                                        <p:strVal val="visible"/>
                                      </p:to>
                                    </p:set>
                                    <p:animEffect transition="in" filter="fade">
                                      <p:cBhvr>
                                        <p:cTn id="17" dur="1000"/>
                                        <p:tgtEl>
                                          <p:spTgt spid="25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2">
                                            <p:txEl>
                                              <p:pRg st="3" end="3"/>
                                            </p:txEl>
                                          </p:spTgt>
                                        </p:tgtEl>
                                        <p:attrNameLst>
                                          <p:attrName>style.visibility</p:attrName>
                                        </p:attrNameLst>
                                      </p:cBhvr>
                                      <p:to>
                                        <p:strVal val="visible"/>
                                      </p:to>
                                    </p:set>
                                    <p:animEffect transition="in" filter="fade">
                                      <p:cBhvr>
                                        <p:cTn id="22" dur="1000"/>
                                        <p:tgtEl>
                                          <p:spTgt spid="25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2">
                                            <p:txEl>
                                              <p:pRg st="4" end="4"/>
                                            </p:txEl>
                                          </p:spTgt>
                                        </p:tgtEl>
                                        <p:attrNameLst>
                                          <p:attrName>style.visibility</p:attrName>
                                        </p:attrNameLst>
                                      </p:cBhvr>
                                      <p:to>
                                        <p:strVal val="visible"/>
                                      </p:to>
                                    </p:set>
                                    <p:animEffect transition="in" filter="fade">
                                      <p:cBhvr>
                                        <p:cTn id="27" dur="1000"/>
                                        <p:tgtEl>
                                          <p:spTgt spid="25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52">
                                            <p:txEl>
                                              <p:pRg st="5" end="5"/>
                                            </p:txEl>
                                          </p:spTgt>
                                        </p:tgtEl>
                                        <p:attrNameLst>
                                          <p:attrName>style.visibility</p:attrName>
                                        </p:attrNameLst>
                                      </p:cBhvr>
                                      <p:to>
                                        <p:strVal val="visible"/>
                                      </p:to>
                                    </p:set>
                                    <p:animEffect transition="in" filter="fade">
                                      <p:cBhvr>
                                        <p:cTn id="32" dur="1000"/>
                                        <p:tgtEl>
                                          <p:spTgt spid="25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52">
                                            <p:txEl>
                                              <p:pRg st="6" end="6"/>
                                            </p:txEl>
                                          </p:spTgt>
                                        </p:tgtEl>
                                        <p:attrNameLst>
                                          <p:attrName>style.visibility</p:attrName>
                                        </p:attrNameLst>
                                      </p:cBhvr>
                                      <p:to>
                                        <p:strVal val="visible"/>
                                      </p:to>
                                    </p:set>
                                    <p:animEffect transition="in" filter="fade">
                                      <p:cBhvr>
                                        <p:cTn id="37" dur="1000"/>
                                        <p:tgtEl>
                                          <p:spTgt spid="25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52">
                                            <p:txEl>
                                              <p:pRg st="7" end="7"/>
                                            </p:txEl>
                                          </p:spTgt>
                                        </p:tgtEl>
                                        <p:attrNameLst>
                                          <p:attrName>style.visibility</p:attrName>
                                        </p:attrNameLst>
                                      </p:cBhvr>
                                      <p:to>
                                        <p:strVal val="visible"/>
                                      </p:to>
                                    </p:set>
                                    <p:animEffect transition="in" filter="fade">
                                      <p:cBhvr>
                                        <p:cTn id="42" dur="1000"/>
                                        <p:tgtEl>
                                          <p:spTgt spid="25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52">
                                            <p:txEl>
                                              <p:pRg st="8" end="8"/>
                                            </p:txEl>
                                          </p:spTgt>
                                        </p:tgtEl>
                                        <p:attrNameLst>
                                          <p:attrName>style.visibility</p:attrName>
                                        </p:attrNameLst>
                                      </p:cBhvr>
                                      <p:to>
                                        <p:strVal val="visible"/>
                                      </p:to>
                                    </p:set>
                                    <p:animEffect transition="in" filter="fade">
                                      <p:cBhvr>
                                        <p:cTn id="47" dur="1000"/>
                                        <p:tgtEl>
                                          <p:spTgt spid="25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53"/>
                                        </p:tgtEl>
                                        <p:attrNameLst>
                                          <p:attrName>style.visibility</p:attrName>
                                        </p:attrNameLst>
                                      </p:cBhvr>
                                      <p:to>
                                        <p:strVal val="visible"/>
                                      </p:to>
                                    </p:set>
                                    <p:animEffect transition="in" filter="fade">
                                      <p:cBhvr>
                                        <p:cTn id="52" dur="1000"/>
                                        <p:tgtEl>
                                          <p:spTgt spid="25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54"/>
                                        </p:tgtEl>
                                        <p:attrNameLst>
                                          <p:attrName>style.visibility</p:attrName>
                                        </p:attrNameLst>
                                      </p:cBhvr>
                                      <p:to>
                                        <p:strVal val="visible"/>
                                      </p:to>
                                    </p:set>
                                    <p:animEffect transition="in" filter="fade">
                                      <p:cBhvr>
                                        <p:cTn id="57" dur="1000"/>
                                        <p:tgtEl>
                                          <p:spTgt spid="25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55"/>
                                        </p:tgtEl>
                                        <p:attrNameLst>
                                          <p:attrName>style.visibility</p:attrName>
                                        </p:attrNameLst>
                                      </p:cBhvr>
                                      <p:to>
                                        <p:strVal val="visible"/>
                                      </p:to>
                                    </p:set>
                                    <p:animEffect transition="in" filter="fade">
                                      <p:cBhvr>
                                        <p:cTn id="62" dur="1000"/>
                                        <p:tgtEl>
                                          <p:spTgt spid="25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56"/>
                                        </p:tgtEl>
                                        <p:attrNameLst>
                                          <p:attrName>style.visibility</p:attrName>
                                        </p:attrNameLst>
                                      </p:cBhvr>
                                      <p:to>
                                        <p:strVal val="visible"/>
                                      </p:to>
                                    </p:set>
                                    <p:animEffect transition="in" filter="fade">
                                      <p:cBhvr>
                                        <p:cTn id="67" dur="1000"/>
                                        <p:tgtEl>
                                          <p:spTgt spid="256"/>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57"/>
                                        </p:tgtEl>
                                        <p:attrNameLst>
                                          <p:attrName>style.visibility</p:attrName>
                                        </p:attrNameLst>
                                      </p:cBhvr>
                                      <p:to>
                                        <p:strVal val="visible"/>
                                      </p:to>
                                    </p:set>
                                    <p:animEffect transition="in" filter="fade">
                                      <p:cBhvr>
                                        <p:cTn id="72" dur="10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3"/>
          <p:cNvSpPr txBox="1">
            <a:spLocks noGrp="1"/>
          </p:cNvSpPr>
          <p:nvPr>
            <p:ph type="body" idx="1"/>
          </p:nvPr>
        </p:nvSpPr>
        <p:spPr>
          <a:xfrm>
            <a:off x="266132" y="171450"/>
            <a:ext cx="8659505" cy="480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a:t>In few words, double linked list is a sequence of elements in which every element has link to its previous and next element in the sequence.</a:t>
            </a:r>
            <a:endParaRPr/>
          </a:p>
          <a:p>
            <a:pPr marL="0" lvl="0" indent="0" algn="l" rtl="0">
              <a:lnSpc>
                <a:spcPct val="90000"/>
              </a:lnSpc>
              <a:spcBef>
                <a:spcPts val="800"/>
              </a:spcBef>
              <a:spcAft>
                <a:spcPts val="0"/>
              </a:spcAft>
              <a:buClr>
                <a:schemeClr val="dk1"/>
              </a:buClr>
              <a:buSzPts val="2100"/>
              <a:buNone/>
            </a:pPr>
            <a:r>
              <a:rPr lang="en" b="1"/>
              <a:t>3. Circular linked list</a:t>
            </a:r>
            <a:endParaRPr/>
          </a:p>
          <a:p>
            <a:pPr marL="0" lvl="0" indent="0" algn="l" rtl="0">
              <a:lnSpc>
                <a:spcPct val="90000"/>
              </a:lnSpc>
              <a:spcBef>
                <a:spcPts val="800"/>
              </a:spcBef>
              <a:spcAft>
                <a:spcPts val="0"/>
              </a:spcAft>
              <a:buClr>
                <a:schemeClr val="dk1"/>
              </a:buClr>
              <a:buSzPts val="2100"/>
              <a:buNone/>
            </a:pPr>
            <a:r>
              <a:rPr lang="en"/>
              <a:t>This is a type of linked list where every node points to its next node but the last node points to the first node in the list.</a:t>
            </a:r>
            <a:endParaRPr/>
          </a:p>
          <a:p>
            <a:pPr marL="0" lvl="0" indent="0" algn="l" rtl="0">
              <a:lnSpc>
                <a:spcPct val="90000"/>
              </a:lnSpc>
              <a:spcBef>
                <a:spcPts val="800"/>
              </a:spcBef>
              <a:spcAft>
                <a:spcPts val="0"/>
              </a:spcAft>
              <a:buClr>
                <a:schemeClr val="dk1"/>
              </a:buClr>
              <a:buSzPts val="2100"/>
              <a:buNone/>
            </a:pPr>
            <a:r>
              <a:rPr lang="en"/>
              <a:t>Example: Suppose we want to store a list of numbers: 23,54,78,90 by using circular linked list.</a:t>
            </a:r>
            <a:endParaRPr/>
          </a:p>
          <a:p>
            <a:pPr marL="0" lvl="0" indent="0" algn="l" rtl="0">
              <a:lnSpc>
                <a:spcPct val="90000"/>
              </a:lnSpc>
              <a:spcBef>
                <a:spcPts val="800"/>
              </a:spcBef>
              <a:spcAft>
                <a:spcPts val="0"/>
              </a:spcAft>
              <a:buClr>
                <a:schemeClr val="dk1"/>
              </a:buClr>
              <a:buSzPts val="2100"/>
              <a:buNone/>
            </a:pPr>
            <a:endParaRPr/>
          </a:p>
        </p:txBody>
      </p:sp>
      <p:pic>
        <p:nvPicPr>
          <p:cNvPr id="263" name="Google Shape;263;p43" descr="Screen Clipping"/>
          <p:cNvPicPr preferRelativeResize="0"/>
          <p:nvPr/>
        </p:nvPicPr>
        <p:blipFill rotWithShape="1">
          <a:blip r:embed="rId3">
            <a:alphaModFix/>
          </a:blip>
          <a:srcRect/>
          <a:stretch/>
        </p:blipFill>
        <p:spPr>
          <a:xfrm>
            <a:off x="1386101" y="3771900"/>
            <a:ext cx="6173062" cy="72876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2">
                                            <p:txEl>
                                              <p:pRg st="0" end="0"/>
                                            </p:txEl>
                                          </p:spTgt>
                                        </p:tgtEl>
                                        <p:attrNameLst>
                                          <p:attrName>style.visibility</p:attrName>
                                        </p:attrNameLst>
                                      </p:cBhvr>
                                      <p:to>
                                        <p:strVal val="visible"/>
                                      </p:to>
                                    </p:set>
                                    <p:animEffect transition="in" filter="fade">
                                      <p:cBhvr>
                                        <p:cTn id="7" dur="1000"/>
                                        <p:tgtEl>
                                          <p:spTgt spid="2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2">
                                            <p:txEl>
                                              <p:pRg st="1" end="1"/>
                                            </p:txEl>
                                          </p:spTgt>
                                        </p:tgtEl>
                                        <p:attrNameLst>
                                          <p:attrName>style.visibility</p:attrName>
                                        </p:attrNameLst>
                                      </p:cBhvr>
                                      <p:to>
                                        <p:strVal val="visible"/>
                                      </p:to>
                                    </p:set>
                                    <p:animEffect transition="in" filter="fade">
                                      <p:cBhvr>
                                        <p:cTn id="12" dur="1000"/>
                                        <p:tgtEl>
                                          <p:spTgt spid="2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2">
                                            <p:txEl>
                                              <p:pRg st="2" end="2"/>
                                            </p:txEl>
                                          </p:spTgt>
                                        </p:tgtEl>
                                        <p:attrNameLst>
                                          <p:attrName>style.visibility</p:attrName>
                                        </p:attrNameLst>
                                      </p:cBhvr>
                                      <p:to>
                                        <p:strVal val="visible"/>
                                      </p:to>
                                    </p:set>
                                    <p:animEffect transition="in" filter="fade">
                                      <p:cBhvr>
                                        <p:cTn id="17" dur="1000"/>
                                        <p:tgtEl>
                                          <p:spTgt spid="2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2">
                                            <p:txEl>
                                              <p:pRg st="3" end="3"/>
                                            </p:txEl>
                                          </p:spTgt>
                                        </p:tgtEl>
                                        <p:attrNameLst>
                                          <p:attrName>style.visibility</p:attrName>
                                        </p:attrNameLst>
                                      </p:cBhvr>
                                      <p:to>
                                        <p:strVal val="visible"/>
                                      </p:to>
                                    </p:set>
                                    <p:animEffect transition="in" filter="fade">
                                      <p:cBhvr>
                                        <p:cTn id="22" dur="1000"/>
                                        <p:tgtEl>
                                          <p:spTgt spid="26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2">
                                            <p:txEl>
                                              <p:pRg st="4" end="4"/>
                                            </p:txEl>
                                          </p:spTgt>
                                        </p:tgtEl>
                                        <p:attrNameLst>
                                          <p:attrName>style.visibility</p:attrName>
                                        </p:attrNameLst>
                                      </p:cBhvr>
                                      <p:to>
                                        <p:strVal val="visible"/>
                                      </p:to>
                                    </p:set>
                                    <p:animEffect transition="in" filter="fade">
                                      <p:cBhvr>
                                        <p:cTn id="27" dur="1000"/>
                                        <p:tgtEl>
                                          <p:spTgt spid="26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63"/>
                                        </p:tgtEl>
                                        <p:attrNameLst>
                                          <p:attrName>style.visibility</p:attrName>
                                        </p:attrNameLst>
                                      </p:cBhvr>
                                      <p:to>
                                        <p:strVal val="visible"/>
                                      </p:to>
                                    </p:set>
                                    <p:animEffect transition="in" filter="fade">
                                      <p:cBhvr>
                                        <p:cTn id="32" dur="1000"/>
                                        <p:tgtEl>
                                          <p:spTgt spid="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4"/>
          <p:cNvSpPr txBox="1">
            <a:spLocks noGrp="1"/>
          </p:cNvSpPr>
          <p:nvPr>
            <p:ph type="body" idx="1"/>
          </p:nvPr>
        </p:nvSpPr>
        <p:spPr>
          <a:xfrm>
            <a:off x="1314450" y="171450"/>
            <a:ext cx="6515100" cy="485775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Clr>
                <a:schemeClr val="dk1"/>
              </a:buClr>
              <a:buSzPts val="2700"/>
              <a:buNone/>
            </a:pPr>
            <a:r>
              <a:rPr lang="en" sz="2700" b="1"/>
              <a:t>Queue</a:t>
            </a:r>
            <a:endParaRPr/>
          </a:p>
          <a:p>
            <a:pPr marL="0" lvl="0" indent="0" algn="l" rtl="0">
              <a:lnSpc>
                <a:spcPct val="90000"/>
              </a:lnSpc>
              <a:spcBef>
                <a:spcPts val="800"/>
              </a:spcBef>
              <a:spcAft>
                <a:spcPts val="0"/>
              </a:spcAft>
              <a:buClr>
                <a:schemeClr val="dk1"/>
              </a:buClr>
              <a:buSzPts val="2100"/>
              <a:buNone/>
            </a:pPr>
            <a:r>
              <a:rPr lang="en"/>
              <a:t>Queue is a linear list in which data can only be inserted at one end called REAR and deleted from the other end called FRONT. It uses First In First Out (FIFO) principle.</a:t>
            </a: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r>
              <a:rPr lang="en" b="1"/>
              <a:t>Types of queue</a:t>
            </a:r>
            <a:endParaRPr/>
          </a:p>
          <a:p>
            <a:pPr marL="177800" lvl="0" indent="-171450" algn="l" rtl="0">
              <a:lnSpc>
                <a:spcPct val="90000"/>
              </a:lnSpc>
              <a:spcBef>
                <a:spcPts val="800"/>
              </a:spcBef>
              <a:spcAft>
                <a:spcPts val="0"/>
              </a:spcAft>
              <a:buClr>
                <a:schemeClr val="dk1"/>
              </a:buClr>
              <a:buSzPts val="2100"/>
              <a:buFont typeface="Noto Sans Symbols"/>
              <a:buChar char="❑"/>
            </a:pPr>
            <a:r>
              <a:rPr lang="en"/>
              <a:t>Linear queue</a:t>
            </a:r>
            <a:endParaRPr/>
          </a:p>
          <a:p>
            <a:pPr marL="177800" lvl="0" indent="-171450" algn="l" rtl="0">
              <a:lnSpc>
                <a:spcPct val="90000"/>
              </a:lnSpc>
              <a:spcBef>
                <a:spcPts val="800"/>
              </a:spcBef>
              <a:spcAft>
                <a:spcPts val="0"/>
              </a:spcAft>
              <a:buClr>
                <a:schemeClr val="dk1"/>
              </a:buClr>
              <a:buSzPts val="2100"/>
              <a:buFont typeface="Noto Sans Symbols"/>
              <a:buChar char="❑"/>
            </a:pPr>
            <a:r>
              <a:rPr lang="en"/>
              <a:t>Circular queue</a:t>
            </a:r>
            <a:endParaRPr/>
          </a:p>
        </p:txBody>
      </p:sp>
      <p:grpSp>
        <p:nvGrpSpPr>
          <p:cNvPr id="269" name="Google Shape;269;p44"/>
          <p:cNvGrpSpPr/>
          <p:nvPr/>
        </p:nvGrpSpPr>
        <p:grpSpPr>
          <a:xfrm>
            <a:off x="2234821" y="1797499"/>
            <a:ext cx="5237328" cy="1888936"/>
            <a:chOff x="990600" y="2205819"/>
            <a:chExt cx="7580350" cy="2785281"/>
          </a:xfrm>
        </p:grpSpPr>
        <p:pic>
          <p:nvPicPr>
            <p:cNvPr id="270" name="Google Shape;270;p44" descr="Screen Clipping"/>
            <p:cNvPicPr preferRelativeResize="0"/>
            <p:nvPr/>
          </p:nvPicPr>
          <p:blipFill rotWithShape="1">
            <a:blip r:embed="rId3">
              <a:alphaModFix/>
            </a:blip>
            <a:srcRect/>
            <a:stretch/>
          </p:blipFill>
          <p:spPr>
            <a:xfrm>
              <a:off x="1066799" y="2819401"/>
              <a:ext cx="5943601" cy="1289510"/>
            </a:xfrm>
            <a:prstGeom prst="rect">
              <a:avLst/>
            </a:prstGeom>
            <a:noFill/>
            <a:ln>
              <a:noFill/>
            </a:ln>
          </p:spPr>
        </p:pic>
        <p:sp>
          <p:nvSpPr>
            <p:cNvPr id="271" name="Google Shape;271;p44"/>
            <p:cNvSpPr/>
            <p:nvPr/>
          </p:nvSpPr>
          <p:spPr>
            <a:xfrm>
              <a:off x="990600" y="3288289"/>
              <a:ext cx="609600" cy="1436111"/>
            </a:xfrm>
            <a:prstGeom prst="curvedRightArrow">
              <a:avLst>
                <a:gd name="adj1" fmla="val 26472"/>
                <a:gd name="adj2" fmla="val 43435"/>
                <a:gd name="adj3" fmla="val 25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omic Sans MS"/>
                <a:ea typeface="Comic Sans MS"/>
                <a:cs typeface="Comic Sans MS"/>
                <a:sym typeface="Comic Sans MS"/>
              </a:endParaRPr>
            </a:p>
          </p:txBody>
        </p:sp>
        <p:sp>
          <p:nvSpPr>
            <p:cNvPr id="272" name="Google Shape;272;p44"/>
            <p:cNvSpPr/>
            <p:nvPr/>
          </p:nvSpPr>
          <p:spPr>
            <a:xfrm rot="1783946">
              <a:off x="6732979" y="2483956"/>
              <a:ext cx="457913" cy="1448847"/>
            </a:xfrm>
            <a:prstGeom prst="curvedLeftArrow">
              <a:avLst>
                <a:gd name="adj1" fmla="val 56111"/>
                <a:gd name="adj2" fmla="val 90992"/>
                <a:gd name="adj3" fmla="val 25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omic Sans MS"/>
                <a:ea typeface="Comic Sans MS"/>
                <a:cs typeface="Comic Sans MS"/>
                <a:sym typeface="Comic Sans MS"/>
              </a:endParaRPr>
            </a:p>
          </p:txBody>
        </p:sp>
        <p:sp>
          <p:nvSpPr>
            <p:cNvPr id="273" name="Google Shape;273;p44"/>
            <p:cNvSpPr/>
            <p:nvPr/>
          </p:nvSpPr>
          <p:spPr>
            <a:xfrm>
              <a:off x="1600200" y="4457700"/>
              <a:ext cx="1563269" cy="533400"/>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dk1"/>
                  </a:solidFill>
                  <a:latin typeface="Comic Sans MS"/>
                  <a:ea typeface="Comic Sans MS"/>
                  <a:cs typeface="Comic Sans MS"/>
                  <a:sym typeface="Comic Sans MS"/>
                </a:rPr>
                <a:t>FRONT</a:t>
              </a:r>
              <a:endParaRPr sz="1100"/>
            </a:p>
          </p:txBody>
        </p:sp>
        <p:sp>
          <p:nvSpPr>
            <p:cNvPr id="274" name="Google Shape;274;p44"/>
            <p:cNvSpPr/>
            <p:nvPr/>
          </p:nvSpPr>
          <p:spPr>
            <a:xfrm>
              <a:off x="7209430" y="2205819"/>
              <a:ext cx="1361520" cy="533400"/>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dk1"/>
                  </a:solidFill>
                  <a:latin typeface="Comic Sans MS"/>
                  <a:ea typeface="Comic Sans MS"/>
                  <a:cs typeface="Comic Sans MS"/>
                  <a:sym typeface="Comic Sans MS"/>
                </a:rPr>
                <a:t>REAR</a:t>
              </a:r>
              <a:endParaRPr sz="11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8">
                                            <p:txEl>
                                              <p:pRg st="0" end="0"/>
                                            </p:txEl>
                                          </p:spTgt>
                                        </p:tgtEl>
                                        <p:attrNameLst>
                                          <p:attrName>style.visibility</p:attrName>
                                        </p:attrNameLst>
                                      </p:cBhvr>
                                      <p:to>
                                        <p:strVal val="visible"/>
                                      </p:to>
                                    </p:set>
                                    <p:animEffect transition="in" filter="fade">
                                      <p:cBhvr>
                                        <p:cTn id="7" dur="1000"/>
                                        <p:tgtEl>
                                          <p:spTgt spid="2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8">
                                            <p:txEl>
                                              <p:pRg st="1" end="1"/>
                                            </p:txEl>
                                          </p:spTgt>
                                        </p:tgtEl>
                                        <p:attrNameLst>
                                          <p:attrName>style.visibility</p:attrName>
                                        </p:attrNameLst>
                                      </p:cBhvr>
                                      <p:to>
                                        <p:strVal val="visible"/>
                                      </p:to>
                                    </p:set>
                                    <p:animEffect transition="in" filter="fade">
                                      <p:cBhvr>
                                        <p:cTn id="12" dur="1000"/>
                                        <p:tgtEl>
                                          <p:spTgt spid="26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8">
                                            <p:txEl>
                                              <p:pRg st="2" end="2"/>
                                            </p:txEl>
                                          </p:spTgt>
                                        </p:tgtEl>
                                        <p:attrNameLst>
                                          <p:attrName>style.visibility</p:attrName>
                                        </p:attrNameLst>
                                      </p:cBhvr>
                                      <p:to>
                                        <p:strVal val="visible"/>
                                      </p:to>
                                    </p:set>
                                    <p:animEffect transition="in" filter="fade">
                                      <p:cBhvr>
                                        <p:cTn id="17" dur="1000"/>
                                        <p:tgtEl>
                                          <p:spTgt spid="26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8">
                                            <p:txEl>
                                              <p:pRg st="3" end="3"/>
                                            </p:txEl>
                                          </p:spTgt>
                                        </p:tgtEl>
                                        <p:attrNameLst>
                                          <p:attrName>style.visibility</p:attrName>
                                        </p:attrNameLst>
                                      </p:cBhvr>
                                      <p:to>
                                        <p:strVal val="visible"/>
                                      </p:to>
                                    </p:set>
                                    <p:animEffect transition="in" filter="fade">
                                      <p:cBhvr>
                                        <p:cTn id="22" dur="1000"/>
                                        <p:tgtEl>
                                          <p:spTgt spid="26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8">
                                            <p:txEl>
                                              <p:pRg st="4" end="4"/>
                                            </p:txEl>
                                          </p:spTgt>
                                        </p:tgtEl>
                                        <p:attrNameLst>
                                          <p:attrName>style.visibility</p:attrName>
                                        </p:attrNameLst>
                                      </p:cBhvr>
                                      <p:to>
                                        <p:strVal val="visible"/>
                                      </p:to>
                                    </p:set>
                                    <p:animEffect transition="in" filter="fade">
                                      <p:cBhvr>
                                        <p:cTn id="27" dur="1000"/>
                                        <p:tgtEl>
                                          <p:spTgt spid="26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68">
                                            <p:txEl>
                                              <p:pRg st="5" end="5"/>
                                            </p:txEl>
                                          </p:spTgt>
                                        </p:tgtEl>
                                        <p:attrNameLst>
                                          <p:attrName>style.visibility</p:attrName>
                                        </p:attrNameLst>
                                      </p:cBhvr>
                                      <p:to>
                                        <p:strVal val="visible"/>
                                      </p:to>
                                    </p:set>
                                    <p:animEffect transition="in" filter="fade">
                                      <p:cBhvr>
                                        <p:cTn id="32" dur="1000"/>
                                        <p:tgtEl>
                                          <p:spTgt spid="26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68">
                                            <p:txEl>
                                              <p:pRg st="6" end="6"/>
                                            </p:txEl>
                                          </p:spTgt>
                                        </p:tgtEl>
                                        <p:attrNameLst>
                                          <p:attrName>style.visibility</p:attrName>
                                        </p:attrNameLst>
                                      </p:cBhvr>
                                      <p:to>
                                        <p:strVal val="visible"/>
                                      </p:to>
                                    </p:set>
                                    <p:animEffect transition="in" filter="fade">
                                      <p:cBhvr>
                                        <p:cTn id="37" dur="1000"/>
                                        <p:tgtEl>
                                          <p:spTgt spid="26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68">
                                            <p:txEl>
                                              <p:pRg st="7" end="7"/>
                                            </p:txEl>
                                          </p:spTgt>
                                        </p:tgtEl>
                                        <p:attrNameLst>
                                          <p:attrName>style.visibility</p:attrName>
                                        </p:attrNameLst>
                                      </p:cBhvr>
                                      <p:to>
                                        <p:strVal val="visible"/>
                                      </p:to>
                                    </p:set>
                                    <p:animEffect transition="in" filter="fade">
                                      <p:cBhvr>
                                        <p:cTn id="42" dur="1000"/>
                                        <p:tgtEl>
                                          <p:spTgt spid="26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68">
                                            <p:txEl>
                                              <p:pRg st="8" end="8"/>
                                            </p:txEl>
                                          </p:spTgt>
                                        </p:tgtEl>
                                        <p:attrNameLst>
                                          <p:attrName>style.visibility</p:attrName>
                                        </p:attrNameLst>
                                      </p:cBhvr>
                                      <p:to>
                                        <p:strVal val="visible"/>
                                      </p:to>
                                    </p:set>
                                    <p:animEffect transition="in" filter="fade">
                                      <p:cBhvr>
                                        <p:cTn id="47" dur="1000"/>
                                        <p:tgtEl>
                                          <p:spTgt spid="268">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68">
                                            <p:txEl>
                                              <p:pRg st="9" end="9"/>
                                            </p:txEl>
                                          </p:spTgt>
                                        </p:tgtEl>
                                        <p:attrNameLst>
                                          <p:attrName>style.visibility</p:attrName>
                                        </p:attrNameLst>
                                      </p:cBhvr>
                                      <p:to>
                                        <p:strVal val="visible"/>
                                      </p:to>
                                    </p:set>
                                    <p:animEffect transition="in" filter="fade">
                                      <p:cBhvr>
                                        <p:cTn id="52" dur="1000"/>
                                        <p:tgtEl>
                                          <p:spTgt spid="268">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69"/>
                                        </p:tgtEl>
                                        <p:attrNameLst>
                                          <p:attrName>style.visibility</p:attrName>
                                        </p:attrNameLst>
                                      </p:cBhvr>
                                      <p:to>
                                        <p:strVal val="visible"/>
                                      </p:to>
                                    </p:set>
                                    <p:animEffect transition="in" filter="fade">
                                      <p:cBhvr>
                                        <p:cTn id="57" dur="1000"/>
                                        <p:tgtEl>
                                          <p:spTgt spid="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5"/>
          <p:cNvSpPr txBox="1">
            <a:spLocks noGrp="1"/>
          </p:cNvSpPr>
          <p:nvPr>
            <p:ph type="body" idx="1"/>
          </p:nvPr>
        </p:nvSpPr>
        <p:spPr>
          <a:xfrm>
            <a:off x="133066" y="114300"/>
            <a:ext cx="8700448" cy="4857750"/>
          </a:xfrm>
          <a:prstGeom prst="rect">
            <a:avLst/>
          </a:prstGeom>
          <a:noFill/>
          <a:ln>
            <a:noFill/>
          </a:ln>
        </p:spPr>
        <p:txBody>
          <a:bodyPr spcFirstLastPara="1" wrap="square" lIns="68575" tIns="34275" rIns="68575" bIns="34275" anchor="t" anchorCtr="0">
            <a:normAutofit/>
          </a:bodyPr>
          <a:lstStyle/>
          <a:p>
            <a:pPr marL="381000" lvl="0" indent="-374650" algn="l" rtl="0">
              <a:lnSpc>
                <a:spcPct val="90000"/>
              </a:lnSpc>
              <a:spcBef>
                <a:spcPts val="0"/>
              </a:spcBef>
              <a:spcAft>
                <a:spcPts val="0"/>
              </a:spcAft>
              <a:buClr>
                <a:schemeClr val="dk1"/>
              </a:buClr>
              <a:buSzPts val="2100"/>
              <a:buAutoNum type="alphaLcParenR"/>
            </a:pPr>
            <a:r>
              <a:rPr lang="en" b="1"/>
              <a:t>Linear queue</a:t>
            </a:r>
            <a:endParaRPr/>
          </a:p>
          <a:p>
            <a:pPr marL="0" lvl="0" indent="0" algn="l" rtl="0">
              <a:lnSpc>
                <a:spcPct val="90000"/>
              </a:lnSpc>
              <a:spcBef>
                <a:spcPts val="800"/>
              </a:spcBef>
              <a:spcAft>
                <a:spcPts val="0"/>
              </a:spcAft>
              <a:buClr>
                <a:schemeClr val="dk1"/>
              </a:buClr>
              <a:buSzPts val="2100"/>
              <a:buNone/>
            </a:pPr>
            <a:r>
              <a:rPr lang="en"/>
              <a:t>This is a type of queue in which the operations are performed based on the FIFO principle.</a:t>
            </a:r>
            <a:endParaRPr/>
          </a:p>
          <a:p>
            <a:pPr marL="0" lvl="0" indent="0" algn="l" rtl="0">
              <a:lnSpc>
                <a:spcPct val="90000"/>
              </a:lnSpc>
              <a:spcBef>
                <a:spcPts val="800"/>
              </a:spcBef>
              <a:spcAft>
                <a:spcPts val="0"/>
              </a:spcAft>
              <a:buClr>
                <a:schemeClr val="dk1"/>
              </a:buClr>
              <a:buSzPts val="2100"/>
              <a:buNone/>
            </a:pPr>
            <a:r>
              <a:rPr lang="en" b="1"/>
              <a:t>b) Circular queue</a:t>
            </a:r>
            <a:endParaRPr/>
          </a:p>
          <a:p>
            <a:pPr marL="0" lvl="0" indent="0" algn="l" rtl="0">
              <a:lnSpc>
                <a:spcPct val="90000"/>
              </a:lnSpc>
              <a:spcBef>
                <a:spcPts val="800"/>
              </a:spcBef>
              <a:spcAft>
                <a:spcPts val="0"/>
              </a:spcAft>
              <a:buClr>
                <a:schemeClr val="dk1"/>
              </a:buClr>
              <a:buSzPts val="2100"/>
              <a:buNone/>
            </a:pPr>
            <a:r>
              <a:rPr lang="en"/>
              <a:t>This is a type of queue in which operations are performed based n FIFO principle and the last position is connected back to the first position to make a circle.</a:t>
            </a:r>
            <a:endParaRPr/>
          </a:p>
        </p:txBody>
      </p:sp>
      <p:grpSp>
        <p:nvGrpSpPr>
          <p:cNvPr id="280" name="Google Shape;280;p45"/>
          <p:cNvGrpSpPr/>
          <p:nvPr/>
        </p:nvGrpSpPr>
        <p:grpSpPr>
          <a:xfrm>
            <a:off x="2425890" y="2834470"/>
            <a:ext cx="2743201" cy="2000250"/>
            <a:chOff x="2128436" y="3759317"/>
            <a:chExt cx="3781517" cy="2945146"/>
          </a:xfrm>
        </p:grpSpPr>
        <p:pic>
          <p:nvPicPr>
            <p:cNvPr id="281" name="Google Shape;281;p45" descr="Screen Clipping"/>
            <p:cNvPicPr preferRelativeResize="0"/>
            <p:nvPr/>
          </p:nvPicPr>
          <p:blipFill rotWithShape="1">
            <a:blip r:embed="rId3">
              <a:alphaModFix/>
            </a:blip>
            <a:srcRect/>
            <a:stretch/>
          </p:blipFill>
          <p:spPr>
            <a:xfrm>
              <a:off x="3200400" y="3885063"/>
              <a:ext cx="2709553" cy="2819400"/>
            </a:xfrm>
            <a:prstGeom prst="rect">
              <a:avLst/>
            </a:prstGeom>
            <a:noFill/>
            <a:ln>
              <a:noFill/>
            </a:ln>
          </p:spPr>
        </p:pic>
        <p:sp>
          <p:nvSpPr>
            <p:cNvPr id="282" name="Google Shape;282;p45"/>
            <p:cNvSpPr/>
            <p:nvPr/>
          </p:nvSpPr>
          <p:spPr>
            <a:xfrm>
              <a:off x="3356782" y="3886200"/>
              <a:ext cx="377018" cy="931460"/>
            </a:xfrm>
            <a:prstGeom prst="curvedRightArrow">
              <a:avLst>
                <a:gd name="adj1" fmla="val 25000"/>
                <a:gd name="adj2" fmla="val 50000"/>
                <a:gd name="adj3" fmla="val 25000"/>
              </a:avLst>
            </a:prstGeom>
            <a:solidFill>
              <a:srgbClr val="00B0F0"/>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omic Sans MS"/>
                <a:ea typeface="Comic Sans MS"/>
                <a:cs typeface="Comic Sans MS"/>
                <a:sym typeface="Comic Sans MS"/>
              </a:endParaRPr>
            </a:p>
          </p:txBody>
        </p:sp>
        <p:sp>
          <p:nvSpPr>
            <p:cNvPr id="283" name="Google Shape;283;p45"/>
            <p:cNvSpPr/>
            <p:nvPr/>
          </p:nvSpPr>
          <p:spPr>
            <a:xfrm rot="-9102768" flipH="1">
              <a:off x="2981054" y="4764698"/>
              <a:ext cx="533400" cy="1060133"/>
            </a:xfrm>
            <a:prstGeom prst="curvedRightArrow">
              <a:avLst>
                <a:gd name="adj1" fmla="val 25000"/>
                <a:gd name="adj2" fmla="val 50000"/>
                <a:gd name="adj3" fmla="val 25000"/>
              </a:avLst>
            </a:prstGeom>
            <a:solidFill>
              <a:srgbClr val="00B0F0"/>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omic Sans MS"/>
                <a:ea typeface="Comic Sans MS"/>
                <a:cs typeface="Comic Sans MS"/>
                <a:sym typeface="Comic Sans MS"/>
              </a:endParaRPr>
            </a:p>
          </p:txBody>
        </p:sp>
        <p:sp>
          <p:nvSpPr>
            <p:cNvPr id="284" name="Google Shape;284;p45"/>
            <p:cNvSpPr/>
            <p:nvPr/>
          </p:nvSpPr>
          <p:spPr>
            <a:xfrm>
              <a:off x="2666869" y="3759317"/>
              <a:ext cx="1352325" cy="482325"/>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dk1"/>
                  </a:solidFill>
                  <a:latin typeface="Comic Sans MS"/>
                  <a:ea typeface="Comic Sans MS"/>
                  <a:cs typeface="Comic Sans MS"/>
                  <a:sym typeface="Comic Sans MS"/>
                </a:rPr>
                <a:t>FRONT</a:t>
              </a:r>
              <a:endParaRPr sz="1100"/>
            </a:p>
          </p:txBody>
        </p:sp>
        <p:sp>
          <p:nvSpPr>
            <p:cNvPr id="285" name="Google Shape;285;p45"/>
            <p:cNvSpPr/>
            <p:nvPr/>
          </p:nvSpPr>
          <p:spPr>
            <a:xfrm>
              <a:off x="2128436" y="5562600"/>
              <a:ext cx="1210508" cy="482325"/>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dk1"/>
                  </a:solidFill>
                  <a:latin typeface="Comic Sans MS"/>
                  <a:ea typeface="Comic Sans MS"/>
                  <a:cs typeface="Comic Sans MS"/>
                  <a:sym typeface="Comic Sans MS"/>
                </a:rPr>
                <a:t>REAR</a:t>
              </a:r>
              <a:endParaRPr sz="11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9">
                                            <p:txEl>
                                              <p:pRg st="0" end="0"/>
                                            </p:txEl>
                                          </p:spTgt>
                                        </p:tgtEl>
                                        <p:attrNameLst>
                                          <p:attrName>style.visibility</p:attrName>
                                        </p:attrNameLst>
                                      </p:cBhvr>
                                      <p:to>
                                        <p:strVal val="visible"/>
                                      </p:to>
                                    </p:set>
                                    <p:animEffect transition="in" filter="fade">
                                      <p:cBhvr>
                                        <p:cTn id="7" dur="1000"/>
                                        <p:tgtEl>
                                          <p:spTgt spid="2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9">
                                            <p:txEl>
                                              <p:pRg st="1" end="1"/>
                                            </p:txEl>
                                          </p:spTgt>
                                        </p:tgtEl>
                                        <p:attrNameLst>
                                          <p:attrName>style.visibility</p:attrName>
                                        </p:attrNameLst>
                                      </p:cBhvr>
                                      <p:to>
                                        <p:strVal val="visible"/>
                                      </p:to>
                                    </p:set>
                                    <p:animEffect transition="in" filter="fade">
                                      <p:cBhvr>
                                        <p:cTn id="12" dur="1000"/>
                                        <p:tgtEl>
                                          <p:spTgt spid="2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9">
                                            <p:txEl>
                                              <p:pRg st="2" end="2"/>
                                            </p:txEl>
                                          </p:spTgt>
                                        </p:tgtEl>
                                        <p:attrNameLst>
                                          <p:attrName>style.visibility</p:attrName>
                                        </p:attrNameLst>
                                      </p:cBhvr>
                                      <p:to>
                                        <p:strVal val="visible"/>
                                      </p:to>
                                    </p:set>
                                    <p:animEffect transition="in" filter="fade">
                                      <p:cBhvr>
                                        <p:cTn id="17" dur="1000"/>
                                        <p:tgtEl>
                                          <p:spTgt spid="2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9">
                                            <p:txEl>
                                              <p:pRg st="3" end="3"/>
                                            </p:txEl>
                                          </p:spTgt>
                                        </p:tgtEl>
                                        <p:attrNameLst>
                                          <p:attrName>style.visibility</p:attrName>
                                        </p:attrNameLst>
                                      </p:cBhvr>
                                      <p:to>
                                        <p:strVal val="visible"/>
                                      </p:to>
                                    </p:set>
                                    <p:animEffect transition="in" filter="fade">
                                      <p:cBhvr>
                                        <p:cTn id="22" dur="1000"/>
                                        <p:tgtEl>
                                          <p:spTgt spid="2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0"/>
                                        </p:tgtEl>
                                        <p:attrNameLst>
                                          <p:attrName>style.visibility</p:attrName>
                                        </p:attrNameLst>
                                      </p:cBhvr>
                                      <p:to>
                                        <p:strVal val="visible"/>
                                      </p:to>
                                    </p:set>
                                    <p:animEffect transition="in" filter="fade">
                                      <p:cBhvr>
                                        <p:cTn id="27" dur="1000"/>
                                        <p:tgtEl>
                                          <p:spTgt spid="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6"/>
          <p:cNvSpPr txBox="1">
            <a:spLocks noGrp="1"/>
          </p:cNvSpPr>
          <p:nvPr>
            <p:ph type="body" idx="1"/>
          </p:nvPr>
        </p:nvSpPr>
        <p:spPr>
          <a:xfrm>
            <a:off x="1257300" y="114300"/>
            <a:ext cx="6629400" cy="49149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b="1"/>
              <a:t>Queue operations</a:t>
            </a:r>
            <a:endParaRPr/>
          </a:p>
          <a:p>
            <a:pPr marL="381000" lvl="0" indent="-374650" algn="l" rtl="0">
              <a:lnSpc>
                <a:spcPct val="90000"/>
              </a:lnSpc>
              <a:spcBef>
                <a:spcPts val="800"/>
              </a:spcBef>
              <a:spcAft>
                <a:spcPts val="0"/>
              </a:spcAft>
              <a:buClr>
                <a:schemeClr val="dk1"/>
              </a:buClr>
              <a:buSzPts val="2100"/>
              <a:buAutoNum type="alphaLcParenR"/>
            </a:pPr>
            <a:r>
              <a:rPr lang="en" b="1"/>
              <a:t>Enqueue</a:t>
            </a:r>
            <a:r>
              <a:rPr lang="en"/>
              <a:t>: this queue operation inserts an item at the rear of the queue</a:t>
            </a:r>
            <a:endParaRPr/>
          </a:p>
          <a:p>
            <a:pPr marL="381000" lvl="0" indent="-374650" algn="l" rtl="0">
              <a:lnSpc>
                <a:spcPct val="90000"/>
              </a:lnSpc>
              <a:spcBef>
                <a:spcPts val="800"/>
              </a:spcBef>
              <a:spcAft>
                <a:spcPts val="0"/>
              </a:spcAft>
              <a:buClr>
                <a:schemeClr val="dk1"/>
              </a:buClr>
              <a:buSzPts val="2100"/>
              <a:buAutoNum type="alphaLcParenR"/>
            </a:pPr>
            <a:r>
              <a:rPr lang="en" b="1"/>
              <a:t>Dequeue</a:t>
            </a:r>
            <a:r>
              <a:rPr lang="en"/>
              <a:t>: this queue operation deletes an item at the front of the queue</a:t>
            </a:r>
            <a:endParaRPr/>
          </a:p>
          <a:p>
            <a:pPr marL="381000" lvl="0" indent="-374650" algn="l" rtl="0">
              <a:lnSpc>
                <a:spcPct val="90000"/>
              </a:lnSpc>
              <a:spcBef>
                <a:spcPts val="800"/>
              </a:spcBef>
              <a:spcAft>
                <a:spcPts val="0"/>
              </a:spcAft>
              <a:buClr>
                <a:schemeClr val="dk1"/>
              </a:buClr>
              <a:buSzPts val="2100"/>
              <a:buAutoNum type="alphaLcParenR"/>
            </a:pPr>
            <a:r>
              <a:rPr lang="en" b="1"/>
              <a:t>Display</a:t>
            </a:r>
            <a:r>
              <a:rPr lang="en"/>
              <a:t>: this queue operation shows elements in array</a:t>
            </a:r>
            <a:endParaRPr/>
          </a:p>
          <a:p>
            <a:pPr marL="0" lvl="0" indent="0" algn="ctr" rtl="0">
              <a:lnSpc>
                <a:spcPct val="90000"/>
              </a:lnSpc>
              <a:spcBef>
                <a:spcPts val="800"/>
              </a:spcBef>
              <a:spcAft>
                <a:spcPts val="0"/>
              </a:spcAft>
              <a:buClr>
                <a:schemeClr val="dk1"/>
              </a:buClr>
              <a:buSzPts val="3300"/>
              <a:buNone/>
            </a:pPr>
            <a:r>
              <a:rPr lang="en" sz="3300" b="1"/>
              <a:t>Stack</a:t>
            </a:r>
            <a:r>
              <a:rPr lang="en"/>
              <a:t> </a:t>
            </a:r>
            <a:endParaRPr/>
          </a:p>
          <a:p>
            <a:pPr marL="0" lvl="0" indent="0" algn="l" rtl="0">
              <a:lnSpc>
                <a:spcPct val="90000"/>
              </a:lnSpc>
              <a:spcBef>
                <a:spcPts val="800"/>
              </a:spcBef>
              <a:spcAft>
                <a:spcPts val="0"/>
              </a:spcAft>
              <a:buClr>
                <a:schemeClr val="dk1"/>
              </a:buClr>
              <a:buSzPts val="2100"/>
              <a:buNone/>
            </a:pPr>
            <a:r>
              <a:rPr lang="en"/>
              <a:t>A stack is a restricted linear list in which all additions and deletions are made at one end called </a:t>
            </a:r>
            <a:r>
              <a:rPr lang="en" b="1"/>
              <a:t>top</a:t>
            </a:r>
            <a:r>
              <a:rPr lang="en"/>
              <a:t>, basing on the Last In First Out (</a:t>
            </a:r>
            <a:r>
              <a:rPr lang="en" b="1"/>
              <a:t>LIFO</a:t>
            </a:r>
            <a:r>
              <a:rPr lang="en"/>
              <a:t>)  or First In Last Out (FILO) principle</a:t>
            </a:r>
            <a:r>
              <a:rPr lang="en" b="1"/>
              <a: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0">
                                            <p:txEl>
                                              <p:pRg st="0" end="0"/>
                                            </p:txEl>
                                          </p:spTgt>
                                        </p:tgtEl>
                                        <p:attrNameLst>
                                          <p:attrName>style.visibility</p:attrName>
                                        </p:attrNameLst>
                                      </p:cBhvr>
                                      <p:to>
                                        <p:strVal val="visible"/>
                                      </p:to>
                                    </p:set>
                                    <p:animEffect transition="in" filter="fade">
                                      <p:cBhvr>
                                        <p:cTn id="7" dur="1000"/>
                                        <p:tgtEl>
                                          <p:spTgt spid="2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0">
                                            <p:txEl>
                                              <p:pRg st="1" end="1"/>
                                            </p:txEl>
                                          </p:spTgt>
                                        </p:tgtEl>
                                        <p:attrNameLst>
                                          <p:attrName>style.visibility</p:attrName>
                                        </p:attrNameLst>
                                      </p:cBhvr>
                                      <p:to>
                                        <p:strVal val="visible"/>
                                      </p:to>
                                    </p:set>
                                    <p:animEffect transition="in" filter="fade">
                                      <p:cBhvr>
                                        <p:cTn id="12" dur="1000"/>
                                        <p:tgtEl>
                                          <p:spTgt spid="29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0">
                                            <p:txEl>
                                              <p:pRg st="2" end="2"/>
                                            </p:txEl>
                                          </p:spTgt>
                                        </p:tgtEl>
                                        <p:attrNameLst>
                                          <p:attrName>style.visibility</p:attrName>
                                        </p:attrNameLst>
                                      </p:cBhvr>
                                      <p:to>
                                        <p:strVal val="visible"/>
                                      </p:to>
                                    </p:set>
                                    <p:animEffect transition="in" filter="fade">
                                      <p:cBhvr>
                                        <p:cTn id="17" dur="1000"/>
                                        <p:tgtEl>
                                          <p:spTgt spid="29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0">
                                            <p:txEl>
                                              <p:pRg st="3" end="3"/>
                                            </p:txEl>
                                          </p:spTgt>
                                        </p:tgtEl>
                                        <p:attrNameLst>
                                          <p:attrName>style.visibility</p:attrName>
                                        </p:attrNameLst>
                                      </p:cBhvr>
                                      <p:to>
                                        <p:strVal val="visible"/>
                                      </p:to>
                                    </p:set>
                                    <p:animEffect transition="in" filter="fade">
                                      <p:cBhvr>
                                        <p:cTn id="22" dur="1000"/>
                                        <p:tgtEl>
                                          <p:spTgt spid="29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90">
                                            <p:txEl>
                                              <p:pRg st="4" end="4"/>
                                            </p:txEl>
                                          </p:spTgt>
                                        </p:tgtEl>
                                        <p:attrNameLst>
                                          <p:attrName>style.visibility</p:attrName>
                                        </p:attrNameLst>
                                      </p:cBhvr>
                                      <p:to>
                                        <p:strVal val="visible"/>
                                      </p:to>
                                    </p:set>
                                    <p:animEffect transition="in" filter="fade">
                                      <p:cBhvr>
                                        <p:cTn id="27" dur="1000"/>
                                        <p:tgtEl>
                                          <p:spTgt spid="29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90">
                                            <p:txEl>
                                              <p:pRg st="5" end="5"/>
                                            </p:txEl>
                                          </p:spTgt>
                                        </p:tgtEl>
                                        <p:attrNameLst>
                                          <p:attrName>style.visibility</p:attrName>
                                        </p:attrNameLst>
                                      </p:cBhvr>
                                      <p:to>
                                        <p:strVal val="visible"/>
                                      </p:to>
                                    </p:set>
                                    <p:animEffect transition="in" filter="fade">
                                      <p:cBhvr>
                                        <p:cTn id="32" dur="1000"/>
                                        <p:tgtEl>
                                          <p:spTgt spid="29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7"/>
          <p:cNvSpPr txBox="1">
            <a:spLocks noGrp="1"/>
          </p:cNvSpPr>
          <p:nvPr>
            <p:ph type="body" idx="1"/>
          </p:nvPr>
        </p:nvSpPr>
        <p:spPr>
          <a:xfrm>
            <a:off x="1257300" y="171450"/>
            <a:ext cx="3257550" cy="4857750"/>
          </a:xfrm>
          <a:prstGeom prst="rect">
            <a:avLst/>
          </a:prstGeom>
          <a:noFill/>
          <a:ln w="9525" cap="flat" cmpd="sng">
            <a:solidFill>
              <a:srgbClr val="00B0F0"/>
            </a:solidFill>
            <a:prstDash val="solid"/>
            <a:round/>
            <a:headEnd type="none" w="sm" len="sm"/>
            <a:tailEnd type="none" w="sm" len="sm"/>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b="1"/>
              <a:t>Example</a:t>
            </a:r>
            <a:r>
              <a:rPr lang="en"/>
              <a:t>: stack of coins, stack of plates, stack of books</a:t>
            </a:r>
            <a:endParaRPr/>
          </a:p>
          <a:p>
            <a:pPr marL="0" lvl="0" indent="0" algn="l" rtl="0">
              <a:lnSpc>
                <a:spcPct val="90000"/>
              </a:lnSpc>
              <a:spcBef>
                <a:spcPts val="800"/>
              </a:spcBef>
              <a:spcAft>
                <a:spcPts val="0"/>
              </a:spcAft>
              <a:buClr>
                <a:schemeClr val="dk1"/>
              </a:buClr>
              <a:buSzPts val="2100"/>
              <a:buNone/>
            </a:pPr>
            <a:endParaRPr b="1"/>
          </a:p>
          <a:p>
            <a:pPr marL="0" lvl="0" indent="0" algn="l" rtl="0">
              <a:lnSpc>
                <a:spcPct val="90000"/>
              </a:lnSpc>
              <a:spcBef>
                <a:spcPts val="800"/>
              </a:spcBef>
              <a:spcAft>
                <a:spcPts val="0"/>
              </a:spcAft>
              <a:buClr>
                <a:schemeClr val="dk1"/>
              </a:buClr>
              <a:buSzPts val="2100"/>
              <a:buNone/>
            </a:pPr>
            <a:endParaRPr b="1"/>
          </a:p>
          <a:p>
            <a:pPr marL="0" lvl="0" indent="0" algn="l" rtl="0">
              <a:lnSpc>
                <a:spcPct val="90000"/>
              </a:lnSpc>
              <a:spcBef>
                <a:spcPts val="800"/>
              </a:spcBef>
              <a:spcAft>
                <a:spcPts val="0"/>
              </a:spcAft>
              <a:buClr>
                <a:schemeClr val="dk1"/>
              </a:buClr>
              <a:buSzPts val="2100"/>
              <a:buNone/>
            </a:pPr>
            <a:endParaRPr b="1"/>
          </a:p>
          <a:p>
            <a:pPr marL="0" lvl="0" indent="0" algn="l" rtl="0">
              <a:lnSpc>
                <a:spcPct val="90000"/>
              </a:lnSpc>
              <a:spcBef>
                <a:spcPts val="800"/>
              </a:spcBef>
              <a:spcAft>
                <a:spcPts val="0"/>
              </a:spcAft>
              <a:buClr>
                <a:schemeClr val="dk1"/>
              </a:buClr>
              <a:buSzPts val="2100"/>
              <a:buNone/>
            </a:pPr>
            <a:endParaRPr b="1"/>
          </a:p>
          <a:p>
            <a:pPr marL="0" lvl="0" indent="0" algn="l" rtl="0">
              <a:lnSpc>
                <a:spcPct val="90000"/>
              </a:lnSpc>
              <a:spcBef>
                <a:spcPts val="800"/>
              </a:spcBef>
              <a:spcAft>
                <a:spcPts val="0"/>
              </a:spcAft>
              <a:buClr>
                <a:schemeClr val="dk1"/>
              </a:buClr>
              <a:buSzPts val="2100"/>
              <a:buNone/>
            </a:pPr>
            <a:endParaRPr b="1"/>
          </a:p>
          <a:p>
            <a:pPr marL="0" lvl="0" indent="0" algn="l" rtl="0">
              <a:lnSpc>
                <a:spcPct val="90000"/>
              </a:lnSpc>
              <a:spcBef>
                <a:spcPts val="800"/>
              </a:spcBef>
              <a:spcAft>
                <a:spcPts val="0"/>
              </a:spcAft>
              <a:buClr>
                <a:schemeClr val="dk1"/>
              </a:buClr>
              <a:buSzPts val="2100"/>
              <a:buNone/>
            </a:pPr>
            <a:endParaRPr/>
          </a:p>
        </p:txBody>
      </p:sp>
      <p:pic>
        <p:nvPicPr>
          <p:cNvPr id="296" name="Google Shape;296;p47" descr="Screen Clipping"/>
          <p:cNvPicPr preferRelativeResize="0"/>
          <p:nvPr/>
        </p:nvPicPr>
        <p:blipFill rotWithShape="1">
          <a:blip r:embed="rId3">
            <a:alphaModFix/>
          </a:blip>
          <a:srcRect/>
          <a:stretch/>
        </p:blipFill>
        <p:spPr>
          <a:xfrm>
            <a:off x="1371601" y="1428750"/>
            <a:ext cx="2922202" cy="1986240"/>
          </a:xfrm>
          <a:prstGeom prst="rect">
            <a:avLst/>
          </a:prstGeom>
          <a:noFill/>
          <a:ln>
            <a:noFill/>
          </a:ln>
        </p:spPr>
      </p:pic>
      <p:sp>
        <p:nvSpPr>
          <p:cNvPr id="297" name="Google Shape;297;p47"/>
          <p:cNvSpPr txBox="1"/>
          <p:nvPr/>
        </p:nvSpPr>
        <p:spPr>
          <a:xfrm>
            <a:off x="4629150" y="171450"/>
            <a:ext cx="3257550" cy="4857750"/>
          </a:xfrm>
          <a:prstGeom prst="rect">
            <a:avLst/>
          </a:prstGeom>
          <a:noFill/>
          <a:ln w="9525" cap="flat" cmpd="sng">
            <a:solidFill>
              <a:srgbClr val="00B0F0"/>
            </a:solidFill>
            <a:prstDash val="solid"/>
            <a:round/>
            <a:headEnd type="none" w="sm" len="sm"/>
            <a:tailEnd type="none" w="sm" len="sm"/>
          </a:ln>
        </p:spPr>
        <p:txBody>
          <a:bodyPr spcFirstLastPara="1" wrap="square" lIns="68575" tIns="34275" rIns="68575" bIns="34275" anchor="t" anchorCtr="0">
            <a:normAutofit/>
          </a:bodyPr>
          <a:lstStyle/>
          <a:p>
            <a:pPr marL="0" marR="0" lvl="0" indent="0" algn="l" rtl="0">
              <a:spcBef>
                <a:spcPts val="0"/>
              </a:spcBef>
              <a:spcAft>
                <a:spcPts val="0"/>
              </a:spcAft>
              <a:buClr>
                <a:schemeClr val="dk1"/>
              </a:buClr>
              <a:buSzPts val="2400"/>
              <a:buFont typeface="Arial"/>
              <a:buNone/>
            </a:pPr>
            <a:r>
              <a:rPr lang="en" sz="2400" b="1">
                <a:solidFill>
                  <a:schemeClr val="dk1"/>
                </a:solidFill>
                <a:latin typeface="Comic Sans MS"/>
                <a:ea typeface="Comic Sans MS"/>
                <a:cs typeface="Comic Sans MS"/>
                <a:sym typeface="Comic Sans MS"/>
              </a:rPr>
              <a:t>How stack operates</a:t>
            </a:r>
            <a:endParaRPr sz="1100"/>
          </a:p>
          <a:p>
            <a:pPr marL="0" marR="0" lvl="0" indent="0" algn="l" rtl="0">
              <a:spcBef>
                <a:spcPts val="500"/>
              </a:spcBef>
              <a:spcAft>
                <a:spcPts val="0"/>
              </a:spcAft>
              <a:buClr>
                <a:schemeClr val="dk1"/>
              </a:buClr>
              <a:buSzPts val="2400"/>
              <a:buFont typeface="Arial"/>
              <a:buNone/>
            </a:pPr>
            <a:endParaRPr sz="2400">
              <a:solidFill>
                <a:schemeClr val="dk1"/>
              </a:solidFill>
              <a:latin typeface="Comic Sans MS"/>
              <a:ea typeface="Comic Sans MS"/>
              <a:cs typeface="Comic Sans MS"/>
              <a:sym typeface="Comic Sans MS"/>
            </a:endParaRPr>
          </a:p>
        </p:txBody>
      </p:sp>
      <p:pic>
        <p:nvPicPr>
          <p:cNvPr id="298" name="Google Shape;298;p47" descr="Screen Clipping"/>
          <p:cNvPicPr preferRelativeResize="0"/>
          <p:nvPr/>
        </p:nvPicPr>
        <p:blipFill rotWithShape="1">
          <a:blip r:embed="rId4">
            <a:alphaModFix/>
          </a:blip>
          <a:srcRect t="10863"/>
          <a:stretch/>
        </p:blipFill>
        <p:spPr>
          <a:xfrm>
            <a:off x="4743450" y="895635"/>
            <a:ext cx="3028950" cy="260378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5">
                                            <p:txEl>
                                              <p:pRg st="0" end="0"/>
                                            </p:txEl>
                                          </p:spTgt>
                                        </p:tgtEl>
                                        <p:attrNameLst>
                                          <p:attrName>style.visibility</p:attrName>
                                        </p:attrNameLst>
                                      </p:cBhvr>
                                      <p:to>
                                        <p:strVal val="visible"/>
                                      </p:to>
                                    </p:set>
                                    <p:animEffect transition="in" filter="fade">
                                      <p:cBhvr>
                                        <p:cTn id="7" dur="1000"/>
                                        <p:tgtEl>
                                          <p:spTgt spid="2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5">
                                            <p:txEl>
                                              <p:pRg st="1" end="1"/>
                                            </p:txEl>
                                          </p:spTgt>
                                        </p:tgtEl>
                                        <p:attrNameLst>
                                          <p:attrName>style.visibility</p:attrName>
                                        </p:attrNameLst>
                                      </p:cBhvr>
                                      <p:to>
                                        <p:strVal val="visible"/>
                                      </p:to>
                                    </p:set>
                                    <p:animEffect transition="in" filter="fade">
                                      <p:cBhvr>
                                        <p:cTn id="12" dur="1000"/>
                                        <p:tgtEl>
                                          <p:spTgt spid="2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5">
                                            <p:txEl>
                                              <p:pRg st="2" end="2"/>
                                            </p:txEl>
                                          </p:spTgt>
                                        </p:tgtEl>
                                        <p:attrNameLst>
                                          <p:attrName>style.visibility</p:attrName>
                                        </p:attrNameLst>
                                      </p:cBhvr>
                                      <p:to>
                                        <p:strVal val="visible"/>
                                      </p:to>
                                    </p:set>
                                    <p:animEffect transition="in" filter="fade">
                                      <p:cBhvr>
                                        <p:cTn id="17" dur="1000"/>
                                        <p:tgtEl>
                                          <p:spTgt spid="2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5">
                                            <p:txEl>
                                              <p:pRg st="3" end="3"/>
                                            </p:txEl>
                                          </p:spTgt>
                                        </p:tgtEl>
                                        <p:attrNameLst>
                                          <p:attrName>style.visibility</p:attrName>
                                        </p:attrNameLst>
                                      </p:cBhvr>
                                      <p:to>
                                        <p:strVal val="visible"/>
                                      </p:to>
                                    </p:set>
                                    <p:animEffect transition="in" filter="fade">
                                      <p:cBhvr>
                                        <p:cTn id="22" dur="1000"/>
                                        <p:tgtEl>
                                          <p:spTgt spid="2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95">
                                            <p:txEl>
                                              <p:pRg st="4" end="4"/>
                                            </p:txEl>
                                          </p:spTgt>
                                        </p:tgtEl>
                                        <p:attrNameLst>
                                          <p:attrName>style.visibility</p:attrName>
                                        </p:attrNameLst>
                                      </p:cBhvr>
                                      <p:to>
                                        <p:strVal val="visible"/>
                                      </p:to>
                                    </p:set>
                                    <p:animEffect transition="in" filter="fade">
                                      <p:cBhvr>
                                        <p:cTn id="27" dur="1000"/>
                                        <p:tgtEl>
                                          <p:spTgt spid="29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95">
                                            <p:txEl>
                                              <p:pRg st="5" end="5"/>
                                            </p:txEl>
                                          </p:spTgt>
                                        </p:tgtEl>
                                        <p:attrNameLst>
                                          <p:attrName>style.visibility</p:attrName>
                                        </p:attrNameLst>
                                      </p:cBhvr>
                                      <p:to>
                                        <p:strVal val="visible"/>
                                      </p:to>
                                    </p:set>
                                    <p:animEffect transition="in" filter="fade">
                                      <p:cBhvr>
                                        <p:cTn id="32" dur="1000"/>
                                        <p:tgtEl>
                                          <p:spTgt spid="29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95">
                                            <p:txEl>
                                              <p:pRg st="6" end="6"/>
                                            </p:txEl>
                                          </p:spTgt>
                                        </p:tgtEl>
                                        <p:attrNameLst>
                                          <p:attrName>style.visibility</p:attrName>
                                        </p:attrNameLst>
                                      </p:cBhvr>
                                      <p:to>
                                        <p:strVal val="visible"/>
                                      </p:to>
                                    </p:set>
                                    <p:animEffect transition="in" filter="fade">
                                      <p:cBhvr>
                                        <p:cTn id="37" dur="1000"/>
                                        <p:tgtEl>
                                          <p:spTgt spid="29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96"/>
                                        </p:tgtEl>
                                        <p:attrNameLst>
                                          <p:attrName>style.visibility</p:attrName>
                                        </p:attrNameLst>
                                      </p:cBhvr>
                                      <p:to>
                                        <p:strVal val="visible"/>
                                      </p:to>
                                    </p:set>
                                    <p:animEffect transition="in" filter="fade">
                                      <p:cBhvr>
                                        <p:cTn id="42" dur="1000"/>
                                        <p:tgtEl>
                                          <p:spTgt spid="29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97"/>
                                        </p:tgtEl>
                                        <p:attrNameLst>
                                          <p:attrName>style.visibility</p:attrName>
                                        </p:attrNameLst>
                                      </p:cBhvr>
                                      <p:to>
                                        <p:strVal val="visible"/>
                                      </p:to>
                                    </p:set>
                                    <p:animEffect transition="in" filter="fade">
                                      <p:cBhvr>
                                        <p:cTn id="47" dur="1000"/>
                                        <p:tgtEl>
                                          <p:spTgt spid="29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98"/>
                                        </p:tgtEl>
                                        <p:attrNameLst>
                                          <p:attrName>style.visibility</p:attrName>
                                        </p:attrNameLst>
                                      </p:cBhvr>
                                      <p:to>
                                        <p:strVal val="visible"/>
                                      </p:to>
                                    </p:set>
                                    <p:animEffect transition="in" filter="fade">
                                      <p:cBhvr>
                                        <p:cTn id="52" dur="1000"/>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48"/>
          <p:cNvSpPr txBox="1">
            <a:spLocks noGrp="1"/>
          </p:cNvSpPr>
          <p:nvPr>
            <p:ph type="body" idx="1"/>
          </p:nvPr>
        </p:nvSpPr>
        <p:spPr>
          <a:xfrm>
            <a:off x="1257300" y="114300"/>
            <a:ext cx="4114800" cy="4857750"/>
          </a:xfrm>
          <a:prstGeom prst="rect">
            <a:avLst/>
          </a:prstGeom>
          <a:noFill/>
          <a:ln w="9525" cap="flat" cmpd="sng">
            <a:solidFill>
              <a:srgbClr val="C00000"/>
            </a:solidFill>
            <a:prstDash val="solid"/>
            <a:round/>
            <a:headEnd type="none" w="sm" len="sm"/>
            <a:tailEnd type="none" w="sm" len="sm"/>
          </a:ln>
        </p:spPr>
        <p:txBody>
          <a:bodyPr spcFirstLastPara="1" wrap="square" lIns="68575" tIns="34275" rIns="68575" bIns="34275" anchor="t" anchorCtr="0">
            <a:normAutofit fontScale="92500" lnSpcReduction="10000"/>
          </a:bodyPr>
          <a:lstStyle/>
          <a:p>
            <a:pPr marL="0" lvl="0" indent="0" algn="l" rtl="0">
              <a:lnSpc>
                <a:spcPct val="90000"/>
              </a:lnSpc>
              <a:spcBef>
                <a:spcPts val="0"/>
              </a:spcBef>
              <a:spcAft>
                <a:spcPts val="0"/>
              </a:spcAft>
              <a:buClr>
                <a:schemeClr val="dk1"/>
              </a:buClr>
              <a:buSzPct val="100000"/>
              <a:buNone/>
            </a:pPr>
            <a:r>
              <a:rPr lang="en" sz="1500" b="1" u="sng"/>
              <a:t>X-tics of stack</a:t>
            </a:r>
            <a:endParaRPr/>
          </a:p>
          <a:p>
            <a:pPr marL="177800" lvl="0" indent="-177006" algn="l" rtl="0">
              <a:lnSpc>
                <a:spcPct val="90000"/>
              </a:lnSpc>
              <a:spcBef>
                <a:spcPts val="800"/>
              </a:spcBef>
              <a:spcAft>
                <a:spcPts val="0"/>
              </a:spcAft>
              <a:buClr>
                <a:schemeClr val="dk1"/>
              </a:buClr>
              <a:buSzPct val="100000"/>
              <a:buFont typeface="Noto Sans Symbols"/>
              <a:buChar char="▪"/>
            </a:pPr>
            <a:r>
              <a:rPr lang="en" sz="1500"/>
              <a:t>It uses LIFO principle </a:t>
            </a:r>
            <a:endParaRPr/>
          </a:p>
          <a:p>
            <a:pPr marL="177800" lvl="0" indent="-177006" algn="l" rtl="0">
              <a:lnSpc>
                <a:spcPct val="90000"/>
              </a:lnSpc>
              <a:spcBef>
                <a:spcPts val="800"/>
              </a:spcBef>
              <a:spcAft>
                <a:spcPts val="0"/>
              </a:spcAft>
              <a:buClr>
                <a:schemeClr val="dk1"/>
              </a:buClr>
              <a:buSzPct val="100000"/>
              <a:buFont typeface="Noto Sans Symbols"/>
              <a:buChar char="▪"/>
            </a:pPr>
            <a:r>
              <a:rPr lang="en" sz="1500"/>
              <a:t>List of the same kind elements</a:t>
            </a:r>
            <a:endParaRPr/>
          </a:p>
          <a:p>
            <a:pPr marL="177800" lvl="0" indent="-177006" algn="l" rtl="0">
              <a:lnSpc>
                <a:spcPct val="90000"/>
              </a:lnSpc>
              <a:spcBef>
                <a:spcPts val="800"/>
              </a:spcBef>
              <a:spcAft>
                <a:spcPts val="0"/>
              </a:spcAft>
              <a:buClr>
                <a:schemeClr val="dk1"/>
              </a:buClr>
              <a:buSzPct val="100000"/>
              <a:buFont typeface="Noto Sans Symbols"/>
              <a:buChar char="▪"/>
            </a:pPr>
            <a:r>
              <a:rPr lang="en" sz="1500"/>
              <a:t>Deletion and addition of elements occurs at the top of the stack.</a:t>
            </a:r>
            <a:endParaRPr/>
          </a:p>
          <a:p>
            <a:pPr marL="0" lvl="0" indent="0" algn="l" rtl="0">
              <a:lnSpc>
                <a:spcPct val="90000"/>
              </a:lnSpc>
              <a:spcBef>
                <a:spcPts val="800"/>
              </a:spcBef>
              <a:spcAft>
                <a:spcPts val="0"/>
              </a:spcAft>
              <a:buClr>
                <a:schemeClr val="dk1"/>
              </a:buClr>
              <a:buSzPct val="100000"/>
              <a:buNone/>
            </a:pPr>
            <a:r>
              <a:rPr lang="en" sz="1500" b="1" u="sng"/>
              <a:t>Operations performed on the stack</a:t>
            </a:r>
            <a:endParaRPr/>
          </a:p>
          <a:p>
            <a:pPr marL="177800" lvl="0" indent="-177006" algn="l" rtl="0">
              <a:lnSpc>
                <a:spcPct val="90000"/>
              </a:lnSpc>
              <a:spcBef>
                <a:spcPts val="800"/>
              </a:spcBef>
              <a:spcAft>
                <a:spcPts val="0"/>
              </a:spcAft>
              <a:buClr>
                <a:schemeClr val="dk1"/>
              </a:buClr>
              <a:buSzPct val="100000"/>
              <a:buFont typeface="Noto Sans Symbols"/>
              <a:buChar char="❑"/>
            </a:pPr>
            <a:r>
              <a:rPr lang="en" sz="1500" b="1"/>
              <a:t>Push: </a:t>
            </a:r>
            <a:r>
              <a:rPr lang="en" sz="1500"/>
              <a:t>adds an element to the stack</a:t>
            </a:r>
            <a:endParaRPr sz="1500" b="1"/>
          </a:p>
          <a:p>
            <a:pPr marL="177800" lvl="0" indent="-177006" algn="l" rtl="0">
              <a:lnSpc>
                <a:spcPct val="90000"/>
              </a:lnSpc>
              <a:spcBef>
                <a:spcPts val="800"/>
              </a:spcBef>
              <a:spcAft>
                <a:spcPts val="0"/>
              </a:spcAft>
              <a:buClr>
                <a:schemeClr val="dk1"/>
              </a:buClr>
              <a:buSzPct val="100000"/>
              <a:buFont typeface="Noto Sans Symbols"/>
              <a:buChar char="❑"/>
            </a:pPr>
            <a:r>
              <a:rPr lang="en" sz="1500" b="1"/>
              <a:t>Pop: </a:t>
            </a:r>
            <a:r>
              <a:rPr lang="en" sz="1500"/>
              <a:t>removes an element from the stack</a:t>
            </a:r>
            <a:endParaRPr sz="1500" b="1"/>
          </a:p>
          <a:p>
            <a:pPr marL="177800" lvl="0" indent="-177006" algn="l" rtl="0">
              <a:lnSpc>
                <a:spcPct val="90000"/>
              </a:lnSpc>
              <a:spcBef>
                <a:spcPts val="800"/>
              </a:spcBef>
              <a:spcAft>
                <a:spcPts val="0"/>
              </a:spcAft>
              <a:buClr>
                <a:schemeClr val="dk1"/>
              </a:buClr>
              <a:buSzPct val="100000"/>
              <a:buFont typeface="Noto Sans Symbols"/>
              <a:buChar char="❑"/>
            </a:pPr>
            <a:r>
              <a:rPr lang="en" sz="1500" b="1"/>
              <a:t>Peek: </a:t>
            </a:r>
            <a:r>
              <a:rPr lang="en" sz="1500"/>
              <a:t>displays at the top element of the stack</a:t>
            </a:r>
            <a:endParaRPr/>
          </a:p>
          <a:p>
            <a:pPr marL="0" lvl="0" indent="0" algn="l" rtl="0">
              <a:lnSpc>
                <a:spcPct val="90000"/>
              </a:lnSpc>
              <a:spcBef>
                <a:spcPts val="800"/>
              </a:spcBef>
              <a:spcAft>
                <a:spcPts val="0"/>
              </a:spcAft>
              <a:buClr>
                <a:schemeClr val="dk1"/>
              </a:buClr>
              <a:buSzPct val="100000"/>
              <a:buNone/>
            </a:pPr>
            <a:r>
              <a:rPr lang="en" sz="1500" b="1" u="sng"/>
              <a:t>Stack exceptions (errors)</a:t>
            </a:r>
            <a:endParaRPr/>
          </a:p>
          <a:p>
            <a:pPr marL="342900" lvl="0" indent="-342106" algn="l" rtl="0">
              <a:lnSpc>
                <a:spcPct val="90000"/>
              </a:lnSpc>
              <a:spcBef>
                <a:spcPts val="800"/>
              </a:spcBef>
              <a:spcAft>
                <a:spcPts val="0"/>
              </a:spcAft>
              <a:buClr>
                <a:schemeClr val="dk1"/>
              </a:buClr>
              <a:buSzPct val="100000"/>
              <a:buAutoNum type="alphaLcParenR"/>
            </a:pPr>
            <a:r>
              <a:rPr lang="en" sz="1500"/>
              <a:t>Stack overflow: this error occurs once you try </a:t>
            </a:r>
            <a:r>
              <a:rPr lang="en" sz="1500" b="1"/>
              <a:t>to add </a:t>
            </a:r>
            <a:r>
              <a:rPr lang="en" sz="1500"/>
              <a:t>an element to an already </a:t>
            </a:r>
            <a:r>
              <a:rPr lang="en" sz="1500" b="1"/>
              <a:t>full </a:t>
            </a:r>
            <a:r>
              <a:rPr lang="en" sz="1500"/>
              <a:t>stack or queue.</a:t>
            </a:r>
            <a:endParaRPr/>
          </a:p>
          <a:p>
            <a:pPr marL="342900" lvl="0" indent="-342106" algn="l" rtl="0">
              <a:lnSpc>
                <a:spcPct val="90000"/>
              </a:lnSpc>
              <a:spcBef>
                <a:spcPts val="800"/>
              </a:spcBef>
              <a:spcAft>
                <a:spcPts val="0"/>
              </a:spcAft>
              <a:buClr>
                <a:schemeClr val="dk1"/>
              </a:buClr>
              <a:buSzPct val="100000"/>
              <a:buFont typeface="Arial"/>
              <a:buAutoNum type="alphaLcParenR"/>
            </a:pPr>
            <a:r>
              <a:rPr lang="en" sz="1500"/>
              <a:t>Stack underflow: this error occurs once you try </a:t>
            </a:r>
            <a:r>
              <a:rPr lang="en" sz="1500" b="1"/>
              <a:t>to remove </a:t>
            </a:r>
            <a:r>
              <a:rPr lang="en" sz="1500"/>
              <a:t>an element from an </a:t>
            </a:r>
            <a:r>
              <a:rPr lang="en" sz="1500" b="1"/>
              <a:t>empty </a:t>
            </a:r>
            <a:r>
              <a:rPr lang="en" sz="1500"/>
              <a:t>stack or queue.</a:t>
            </a:r>
            <a:endParaRPr/>
          </a:p>
          <a:p>
            <a:pPr marL="0" lvl="0" indent="0" algn="l" rtl="0">
              <a:lnSpc>
                <a:spcPct val="90000"/>
              </a:lnSpc>
              <a:spcBef>
                <a:spcPts val="800"/>
              </a:spcBef>
              <a:spcAft>
                <a:spcPts val="0"/>
              </a:spcAft>
              <a:buClr>
                <a:schemeClr val="dk1"/>
              </a:buClr>
              <a:buSzPct val="100000"/>
              <a:buNone/>
            </a:pPr>
            <a:r>
              <a:rPr lang="en" sz="1500" b="1"/>
              <a:t>Notice:  </a:t>
            </a:r>
            <a:r>
              <a:rPr lang="en" sz="1500"/>
              <a:t>Both stack and queue data structure can be implemented using </a:t>
            </a:r>
            <a:r>
              <a:rPr lang="en" sz="1500" b="1"/>
              <a:t>array</a:t>
            </a:r>
            <a:r>
              <a:rPr lang="en" sz="1500"/>
              <a:t>  to organize a limited number of elements or </a:t>
            </a:r>
            <a:r>
              <a:rPr lang="en" sz="1500" b="1"/>
              <a:t>linked list </a:t>
            </a:r>
            <a:r>
              <a:rPr lang="en" sz="1500"/>
              <a:t>to organize an unlimited number of elements.</a:t>
            </a:r>
            <a:endParaRPr sz="1500" b="1"/>
          </a:p>
          <a:p>
            <a:pPr marL="0" lvl="0" indent="0" algn="l" rtl="0">
              <a:lnSpc>
                <a:spcPct val="90000"/>
              </a:lnSpc>
              <a:spcBef>
                <a:spcPts val="800"/>
              </a:spcBef>
              <a:spcAft>
                <a:spcPts val="0"/>
              </a:spcAft>
              <a:buClr>
                <a:schemeClr val="dk1"/>
              </a:buClr>
              <a:buSzPct val="100000"/>
              <a:buNone/>
            </a:pPr>
            <a:endParaRPr/>
          </a:p>
        </p:txBody>
      </p:sp>
      <p:pic>
        <p:nvPicPr>
          <p:cNvPr id="304" name="Google Shape;304;p48" descr="Screen Clipping"/>
          <p:cNvPicPr preferRelativeResize="0"/>
          <p:nvPr/>
        </p:nvPicPr>
        <p:blipFill rotWithShape="1">
          <a:blip r:embed="rId3">
            <a:alphaModFix/>
          </a:blip>
          <a:srcRect/>
          <a:stretch/>
        </p:blipFill>
        <p:spPr>
          <a:xfrm>
            <a:off x="5546913" y="285750"/>
            <a:ext cx="2454088" cy="1714500"/>
          </a:xfrm>
          <a:prstGeom prst="rect">
            <a:avLst/>
          </a:prstGeom>
          <a:noFill/>
          <a:ln>
            <a:noFill/>
          </a:ln>
        </p:spPr>
      </p:pic>
      <p:pic>
        <p:nvPicPr>
          <p:cNvPr id="305" name="Google Shape;305;p48" descr="Screen Clipping"/>
          <p:cNvPicPr preferRelativeResize="0"/>
          <p:nvPr/>
        </p:nvPicPr>
        <p:blipFill rotWithShape="1">
          <a:blip r:embed="rId4">
            <a:alphaModFix/>
          </a:blip>
          <a:srcRect/>
          <a:stretch/>
        </p:blipFill>
        <p:spPr>
          <a:xfrm>
            <a:off x="5497479" y="2213496"/>
            <a:ext cx="2497914" cy="209396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3">
                                            <p:txEl>
                                              <p:pRg st="0" end="0"/>
                                            </p:txEl>
                                          </p:spTgt>
                                        </p:tgtEl>
                                        <p:attrNameLst>
                                          <p:attrName>style.visibility</p:attrName>
                                        </p:attrNameLst>
                                      </p:cBhvr>
                                      <p:to>
                                        <p:strVal val="visible"/>
                                      </p:to>
                                    </p:set>
                                    <p:animEffect transition="in" filter="fade">
                                      <p:cBhvr>
                                        <p:cTn id="7" dur="1000"/>
                                        <p:tgtEl>
                                          <p:spTgt spid="3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3">
                                            <p:txEl>
                                              <p:pRg st="1" end="1"/>
                                            </p:txEl>
                                          </p:spTgt>
                                        </p:tgtEl>
                                        <p:attrNameLst>
                                          <p:attrName>style.visibility</p:attrName>
                                        </p:attrNameLst>
                                      </p:cBhvr>
                                      <p:to>
                                        <p:strVal val="visible"/>
                                      </p:to>
                                    </p:set>
                                    <p:animEffect transition="in" filter="fade">
                                      <p:cBhvr>
                                        <p:cTn id="12" dur="1000"/>
                                        <p:tgtEl>
                                          <p:spTgt spid="3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3">
                                            <p:txEl>
                                              <p:pRg st="2" end="2"/>
                                            </p:txEl>
                                          </p:spTgt>
                                        </p:tgtEl>
                                        <p:attrNameLst>
                                          <p:attrName>style.visibility</p:attrName>
                                        </p:attrNameLst>
                                      </p:cBhvr>
                                      <p:to>
                                        <p:strVal val="visible"/>
                                      </p:to>
                                    </p:set>
                                    <p:animEffect transition="in" filter="fade">
                                      <p:cBhvr>
                                        <p:cTn id="17" dur="1000"/>
                                        <p:tgtEl>
                                          <p:spTgt spid="3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3">
                                            <p:txEl>
                                              <p:pRg st="3" end="3"/>
                                            </p:txEl>
                                          </p:spTgt>
                                        </p:tgtEl>
                                        <p:attrNameLst>
                                          <p:attrName>style.visibility</p:attrName>
                                        </p:attrNameLst>
                                      </p:cBhvr>
                                      <p:to>
                                        <p:strVal val="visible"/>
                                      </p:to>
                                    </p:set>
                                    <p:animEffect transition="in" filter="fade">
                                      <p:cBhvr>
                                        <p:cTn id="22" dur="1000"/>
                                        <p:tgtEl>
                                          <p:spTgt spid="30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3">
                                            <p:txEl>
                                              <p:pRg st="4" end="4"/>
                                            </p:txEl>
                                          </p:spTgt>
                                        </p:tgtEl>
                                        <p:attrNameLst>
                                          <p:attrName>style.visibility</p:attrName>
                                        </p:attrNameLst>
                                      </p:cBhvr>
                                      <p:to>
                                        <p:strVal val="visible"/>
                                      </p:to>
                                    </p:set>
                                    <p:animEffect transition="in" filter="fade">
                                      <p:cBhvr>
                                        <p:cTn id="27" dur="1000"/>
                                        <p:tgtEl>
                                          <p:spTgt spid="30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03">
                                            <p:txEl>
                                              <p:pRg st="5" end="5"/>
                                            </p:txEl>
                                          </p:spTgt>
                                        </p:tgtEl>
                                        <p:attrNameLst>
                                          <p:attrName>style.visibility</p:attrName>
                                        </p:attrNameLst>
                                      </p:cBhvr>
                                      <p:to>
                                        <p:strVal val="visible"/>
                                      </p:to>
                                    </p:set>
                                    <p:animEffect transition="in" filter="fade">
                                      <p:cBhvr>
                                        <p:cTn id="32" dur="1000"/>
                                        <p:tgtEl>
                                          <p:spTgt spid="30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03">
                                            <p:txEl>
                                              <p:pRg st="6" end="6"/>
                                            </p:txEl>
                                          </p:spTgt>
                                        </p:tgtEl>
                                        <p:attrNameLst>
                                          <p:attrName>style.visibility</p:attrName>
                                        </p:attrNameLst>
                                      </p:cBhvr>
                                      <p:to>
                                        <p:strVal val="visible"/>
                                      </p:to>
                                    </p:set>
                                    <p:animEffect transition="in" filter="fade">
                                      <p:cBhvr>
                                        <p:cTn id="37" dur="1000"/>
                                        <p:tgtEl>
                                          <p:spTgt spid="30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03">
                                            <p:txEl>
                                              <p:pRg st="7" end="7"/>
                                            </p:txEl>
                                          </p:spTgt>
                                        </p:tgtEl>
                                        <p:attrNameLst>
                                          <p:attrName>style.visibility</p:attrName>
                                        </p:attrNameLst>
                                      </p:cBhvr>
                                      <p:to>
                                        <p:strVal val="visible"/>
                                      </p:to>
                                    </p:set>
                                    <p:animEffect transition="in" filter="fade">
                                      <p:cBhvr>
                                        <p:cTn id="42" dur="1000"/>
                                        <p:tgtEl>
                                          <p:spTgt spid="30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03">
                                            <p:txEl>
                                              <p:pRg st="8" end="8"/>
                                            </p:txEl>
                                          </p:spTgt>
                                        </p:tgtEl>
                                        <p:attrNameLst>
                                          <p:attrName>style.visibility</p:attrName>
                                        </p:attrNameLst>
                                      </p:cBhvr>
                                      <p:to>
                                        <p:strVal val="visible"/>
                                      </p:to>
                                    </p:set>
                                    <p:animEffect transition="in" filter="fade">
                                      <p:cBhvr>
                                        <p:cTn id="47" dur="1000"/>
                                        <p:tgtEl>
                                          <p:spTgt spid="30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03">
                                            <p:txEl>
                                              <p:pRg st="9" end="9"/>
                                            </p:txEl>
                                          </p:spTgt>
                                        </p:tgtEl>
                                        <p:attrNameLst>
                                          <p:attrName>style.visibility</p:attrName>
                                        </p:attrNameLst>
                                      </p:cBhvr>
                                      <p:to>
                                        <p:strVal val="visible"/>
                                      </p:to>
                                    </p:set>
                                    <p:animEffect transition="in" filter="fade">
                                      <p:cBhvr>
                                        <p:cTn id="52" dur="1000"/>
                                        <p:tgtEl>
                                          <p:spTgt spid="30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03">
                                            <p:txEl>
                                              <p:pRg st="10" end="10"/>
                                            </p:txEl>
                                          </p:spTgt>
                                        </p:tgtEl>
                                        <p:attrNameLst>
                                          <p:attrName>style.visibility</p:attrName>
                                        </p:attrNameLst>
                                      </p:cBhvr>
                                      <p:to>
                                        <p:strVal val="visible"/>
                                      </p:to>
                                    </p:set>
                                    <p:animEffect transition="in" filter="fade">
                                      <p:cBhvr>
                                        <p:cTn id="57" dur="1000"/>
                                        <p:tgtEl>
                                          <p:spTgt spid="30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03">
                                            <p:txEl>
                                              <p:pRg st="11" end="11"/>
                                            </p:txEl>
                                          </p:spTgt>
                                        </p:tgtEl>
                                        <p:attrNameLst>
                                          <p:attrName>style.visibility</p:attrName>
                                        </p:attrNameLst>
                                      </p:cBhvr>
                                      <p:to>
                                        <p:strVal val="visible"/>
                                      </p:to>
                                    </p:set>
                                    <p:animEffect transition="in" filter="fade">
                                      <p:cBhvr>
                                        <p:cTn id="62" dur="1000"/>
                                        <p:tgtEl>
                                          <p:spTgt spid="30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03">
                                            <p:txEl>
                                              <p:pRg st="12" end="12"/>
                                            </p:txEl>
                                          </p:spTgt>
                                        </p:tgtEl>
                                        <p:attrNameLst>
                                          <p:attrName>style.visibility</p:attrName>
                                        </p:attrNameLst>
                                      </p:cBhvr>
                                      <p:to>
                                        <p:strVal val="visible"/>
                                      </p:to>
                                    </p:set>
                                    <p:animEffect transition="in" filter="fade">
                                      <p:cBhvr>
                                        <p:cTn id="67" dur="1000"/>
                                        <p:tgtEl>
                                          <p:spTgt spid="30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04"/>
                                        </p:tgtEl>
                                        <p:attrNameLst>
                                          <p:attrName>style.visibility</p:attrName>
                                        </p:attrNameLst>
                                      </p:cBhvr>
                                      <p:to>
                                        <p:strVal val="visible"/>
                                      </p:to>
                                    </p:set>
                                    <p:animEffect transition="in" filter="fade">
                                      <p:cBhvr>
                                        <p:cTn id="72" dur="1000"/>
                                        <p:tgtEl>
                                          <p:spTgt spid="30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05"/>
                                        </p:tgtEl>
                                        <p:attrNameLst>
                                          <p:attrName>style.visibility</p:attrName>
                                        </p:attrNameLst>
                                      </p:cBhvr>
                                      <p:to>
                                        <p:strVal val="visible"/>
                                      </p:to>
                                    </p:set>
                                    <p:animEffect transition="in" filter="fade">
                                      <p:cBhvr>
                                        <p:cTn id="77" dur="1000"/>
                                        <p:tgtEl>
                                          <p:spTgt spid="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9"/>
          <p:cNvSpPr txBox="1">
            <a:spLocks noGrp="1"/>
          </p:cNvSpPr>
          <p:nvPr>
            <p:ph type="body" idx="1"/>
          </p:nvPr>
        </p:nvSpPr>
        <p:spPr>
          <a:xfrm>
            <a:off x="194480" y="171450"/>
            <a:ext cx="8700448" cy="485775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Clr>
                <a:schemeClr val="dk1"/>
              </a:buClr>
              <a:buSzPts val="3000"/>
              <a:buNone/>
            </a:pPr>
            <a:r>
              <a:rPr lang="en" sz="3000" b="1"/>
              <a:t>Tree</a:t>
            </a:r>
            <a:r>
              <a:rPr lang="en"/>
              <a:t> </a:t>
            </a:r>
            <a:endParaRPr/>
          </a:p>
          <a:p>
            <a:pPr marL="0" lvl="0" indent="0" algn="l" rtl="0">
              <a:lnSpc>
                <a:spcPct val="90000"/>
              </a:lnSpc>
              <a:spcBef>
                <a:spcPts val="800"/>
              </a:spcBef>
              <a:spcAft>
                <a:spcPts val="0"/>
              </a:spcAft>
              <a:buClr>
                <a:schemeClr val="dk1"/>
              </a:buClr>
              <a:buSzPts val="2100"/>
              <a:buNone/>
            </a:pPr>
            <a:r>
              <a:rPr lang="en"/>
              <a:t>A tree data structure is a collection of nodes organized in hierarchical structure. </a:t>
            </a:r>
            <a:endParaRPr/>
          </a:p>
          <a:p>
            <a:pPr marL="0" lvl="0" indent="0" algn="l" rtl="0">
              <a:lnSpc>
                <a:spcPct val="90000"/>
              </a:lnSpc>
              <a:spcBef>
                <a:spcPts val="800"/>
              </a:spcBef>
              <a:spcAft>
                <a:spcPts val="0"/>
              </a:spcAft>
              <a:buClr>
                <a:schemeClr val="dk1"/>
              </a:buClr>
              <a:buSzPts val="2100"/>
              <a:buNone/>
            </a:pPr>
            <a:r>
              <a:rPr lang="en"/>
              <a:t>In a tree data structure, if we have </a:t>
            </a:r>
            <a:r>
              <a:rPr lang="en" b="1"/>
              <a:t>N</a:t>
            </a:r>
            <a:r>
              <a:rPr lang="en"/>
              <a:t> number of </a:t>
            </a:r>
            <a:r>
              <a:rPr lang="en" b="1"/>
              <a:t>nodes</a:t>
            </a:r>
            <a:r>
              <a:rPr lang="en"/>
              <a:t> then we can have a maximum of </a:t>
            </a:r>
            <a:r>
              <a:rPr lang="en" b="1"/>
              <a:t>N-1</a:t>
            </a:r>
            <a:r>
              <a:rPr lang="en"/>
              <a:t> number of </a:t>
            </a:r>
            <a:r>
              <a:rPr lang="en" b="1"/>
              <a:t>links</a:t>
            </a:r>
            <a:endParaRPr/>
          </a:p>
          <a:p>
            <a:pPr marL="0" lvl="0" indent="0" algn="l" rtl="0">
              <a:lnSpc>
                <a:spcPct val="90000"/>
              </a:lnSpc>
              <a:spcBef>
                <a:spcPts val="800"/>
              </a:spcBef>
              <a:spcAft>
                <a:spcPts val="0"/>
              </a:spcAft>
              <a:buClr>
                <a:schemeClr val="dk1"/>
              </a:buClr>
              <a:buSzPts val="2100"/>
              <a:buNone/>
            </a:pPr>
            <a:r>
              <a:rPr lang="en" b="1"/>
              <a:t>Example: </a:t>
            </a:r>
            <a:endParaRPr b="1"/>
          </a:p>
        </p:txBody>
      </p:sp>
      <p:sp>
        <p:nvSpPr>
          <p:cNvPr id="313" name="Google Shape;313;p49"/>
          <p:cNvSpPr/>
          <p:nvPr/>
        </p:nvSpPr>
        <p:spPr>
          <a:xfrm>
            <a:off x="3522828" y="228600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A</a:t>
            </a:r>
            <a:endParaRPr sz="1100"/>
          </a:p>
        </p:txBody>
      </p:sp>
      <p:sp>
        <p:nvSpPr>
          <p:cNvPr id="314" name="Google Shape;314;p49"/>
          <p:cNvSpPr/>
          <p:nvPr/>
        </p:nvSpPr>
        <p:spPr>
          <a:xfrm>
            <a:off x="2694791" y="2968388"/>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B</a:t>
            </a:r>
            <a:endParaRPr sz="1100"/>
          </a:p>
        </p:txBody>
      </p:sp>
      <p:sp>
        <p:nvSpPr>
          <p:cNvPr id="315" name="Google Shape;315;p49"/>
          <p:cNvSpPr/>
          <p:nvPr/>
        </p:nvSpPr>
        <p:spPr>
          <a:xfrm>
            <a:off x="4686301" y="3009332"/>
            <a:ext cx="571499"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C</a:t>
            </a:r>
            <a:endParaRPr sz="1100"/>
          </a:p>
        </p:txBody>
      </p:sp>
      <p:sp>
        <p:nvSpPr>
          <p:cNvPr id="316" name="Google Shape;316;p49"/>
          <p:cNvSpPr/>
          <p:nvPr/>
        </p:nvSpPr>
        <p:spPr>
          <a:xfrm>
            <a:off x="1894264" y="3768911"/>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D</a:t>
            </a:r>
            <a:endParaRPr sz="1100"/>
          </a:p>
        </p:txBody>
      </p:sp>
      <p:sp>
        <p:nvSpPr>
          <p:cNvPr id="317" name="Google Shape;317;p49"/>
          <p:cNvSpPr/>
          <p:nvPr/>
        </p:nvSpPr>
        <p:spPr>
          <a:xfrm>
            <a:off x="3511739" y="376337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F</a:t>
            </a:r>
            <a:endParaRPr sz="1100"/>
          </a:p>
        </p:txBody>
      </p:sp>
      <p:sp>
        <p:nvSpPr>
          <p:cNvPr id="318" name="Google Shape;318;p49"/>
          <p:cNvSpPr/>
          <p:nvPr/>
        </p:nvSpPr>
        <p:spPr>
          <a:xfrm>
            <a:off x="4229100" y="3744605"/>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G</a:t>
            </a:r>
            <a:endParaRPr sz="1100"/>
          </a:p>
        </p:txBody>
      </p:sp>
      <p:sp>
        <p:nvSpPr>
          <p:cNvPr id="319" name="Google Shape;319;p49"/>
          <p:cNvSpPr/>
          <p:nvPr/>
        </p:nvSpPr>
        <p:spPr>
          <a:xfrm>
            <a:off x="5407926" y="3765499"/>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H</a:t>
            </a:r>
            <a:endParaRPr sz="1100"/>
          </a:p>
        </p:txBody>
      </p:sp>
      <p:sp>
        <p:nvSpPr>
          <p:cNvPr id="320" name="Google Shape;320;p49"/>
          <p:cNvSpPr/>
          <p:nvPr/>
        </p:nvSpPr>
        <p:spPr>
          <a:xfrm>
            <a:off x="4229100" y="4464524"/>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K</a:t>
            </a:r>
            <a:endParaRPr sz="1100"/>
          </a:p>
        </p:txBody>
      </p:sp>
      <p:cxnSp>
        <p:nvCxnSpPr>
          <p:cNvPr id="321" name="Google Shape;321;p49"/>
          <p:cNvCxnSpPr>
            <a:stCxn id="315" idx="1"/>
            <a:endCxn id="313" idx="6"/>
          </p:cNvCxnSpPr>
          <p:nvPr/>
        </p:nvCxnSpPr>
        <p:spPr>
          <a:xfrm rot="10800000">
            <a:off x="3980095" y="2514687"/>
            <a:ext cx="789900" cy="561600"/>
          </a:xfrm>
          <a:prstGeom prst="straightConnector1">
            <a:avLst/>
          </a:prstGeom>
          <a:noFill/>
          <a:ln w="19050" cap="flat" cmpd="sng">
            <a:solidFill>
              <a:srgbClr val="FFC000"/>
            </a:solidFill>
            <a:prstDash val="solid"/>
            <a:miter lim="800000"/>
            <a:headEnd type="none" w="sm" len="sm"/>
            <a:tailEnd type="none" w="sm" len="sm"/>
          </a:ln>
        </p:spPr>
      </p:cxnSp>
      <p:cxnSp>
        <p:nvCxnSpPr>
          <p:cNvPr id="322" name="Google Shape;322;p49"/>
          <p:cNvCxnSpPr>
            <a:stCxn id="313" idx="2"/>
            <a:endCxn id="314" idx="0"/>
          </p:cNvCxnSpPr>
          <p:nvPr/>
        </p:nvCxnSpPr>
        <p:spPr>
          <a:xfrm flipH="1">
            <a:off x="2923428" y="2514600"/>
            <a:ext cx="599400" cy="453900"/>
          </a:xfrm>
          <a:prstGeom prst="straightConnector1">
            <a:avLst/>
          </a:prstGeom>
          <a:noFill/>
          <a:ln w="19050" cap="flat" cmpd="sng">
            <a:solidFill>
              <a:srgbClr val="FFC000"/>
            </a:solidFill>
            <a:prstDash val="solid"/>
            <a:miter lim="800000"/>
            <a:headEnd type="none" w="sm" len="sm"/>
            <a:tailEnd type="none" w="sm" len="sm"/>
          </a:ln>
        </p:spPr>
      </p:cxnSp>
      <p:cxnSp>
        <p:nvCxnSpPr>
          <p:cNvPr id="323" name="Google Shape;323;p49"/>
          <p:cNvCxnSpPr>
            <a:stCxn id="314" idx="6"/>
            <a:endCxn id="317" idx="0"/>
          </p:cNvCxnSpPr>
          <p:nvPr/>
        </p:nvCxnSpPr>
        <p:spPr>
          <a:xfrm>
            <a:off x="3151991" y="3196988"/>
            <a:ext cx="588300" cy="566400"/>
          </a:xfrm>
          <a:prstGeom prst="straightConnector1">
            <a:avLst/>
          </a:prstGeom>
          <a:noFill/>
          <a:ln w="19050" cap="flat" cmpd="sng">
            <a:solidFill>
              <a:srgbClr val="FFC000"/>
            </a:solidFill>
            <a:prstDash val="solid"/>
            <a:miter lim="800000"/>
            <a:headEnd type="none" w="sm" len="sm"/>
            <a:tailEnd type="none" w="sm" len="sm"/>
          </a:ln>
        </p:spPr>
      </p:cxnSp>
      <p:cxnSp>
        <p:nvCxnSpPr>
          <p:cNvPr id="324" name="Google Shape;324;p49"/>
          <p:cNvCxnSpPr>
            <a:stCxn id="314" idx="2"/>
            <a:endCxn id="316" idx="0"/>
          </p:cNvCxnSpPr>
          <p:nvPr/>
        </p:nvCxnSpPr>
        <p:spPr>
          <a:xfrm flipH="1">
            <a:off x="2122991" y="3196988"/>
            <a:ext cx="571800" cy="571800"/>
          </a:xfrm>
          <a:prstGeom prst="straightConnector1">
            <a:avLst/>
          </a:prstGeom>
          <a:noFill/>
          <a:ln w="19050" cap="flat" cmpd="sng">
            <a:solidFill>
              <a:srgbClr val="FFC000"/>
            </a:solidFill>
            <a:prstDash val="solid"/>
            <a:miter lim="800000"/>
            <a:headEnd type="none" w="sm" len="sm"/>
            <a:tailEnd type="none" w="sm" len="sm"/>
          </a:ln>
        </p:spPr>
      </p:cxnSp>
      <p:cxnSp>
        <p:nvCxnSpPr>
          <p:cNvPr id="325" name="Google Shape;325;p49"/>
          <p:cNvCxnSpPr>
            <a:stCxn id="315" idx="3"/>
            <a:endCxn id="318" idx="0"/>
          </p:cNvCxnSpPr>
          <p:nvPr/>
        </p:nvCxnSpPr>
        <p:spPr>
          <a:xfrm flipH="1">
            <a:off x="4457695" y="3399576"/>
            <a:ext cx="312300" cy="345000"/>
          </a:xfrm>
          <a:prstGeom prst="straightConnector1">
            <a:avLst/>
          </a:prstGeom>
          <a:noFill/>
          <a:ln w="19050" cap="flat" cmpd="sng">
            <a:solidFill>
              <a:srgbClr val="FFC000"/>
            </a:solidFill>
            <a:prstDash val="solid"/>
            <a:miter lim="800000"/>
            <a:headEnd type="none" w="sm" len="sm"/>
            <a:tailEnd type="none" w="sm" len="sm"/>
          </a:ln>
        </p:spPr>
      </p:cxnSp>
      <p:cxnSp>
        <p:nvCxnSpPr>
          <p:cNvPr id="326" name="Google Shape;326;p49"/>
          <p:cNvCxnSpPr>
            <a:stCxn id="319" idx="0"/>
            <a:endCxn id="315" idx="5"/>
          </p:cNvCxnSpPr>
          <p:nvPr/>
        </p:nvCxnSpPr>
        <p:spPr>
          <a:xfrm rot="10800000">
            <a:off x="5174226" y="3399499"/>
            <a:ext cx="462300" cy="366000"/>
          </a:xfrm>
          <a:prstGeom prst="straightConnector1">
            <a:avLst/>
          </a:prstGeom>
          <a:noFill/>
          <a:ln w="19050" cap="flat" cmpd="sng">
            <a:solidFill>
              <a:srgbClr val="FFC000"/>
            </a:solidFill>
            <a:prstDash val="solid"/>
            <a:miter lim="800000"/>
            <a:headEnd type="none" w="sm" len="sm"/>
            <a:tailEnd type="none" w="sm" len="sm"/>
          </a:ln>
        </p:spPr>
      </p:cxnSp>
      <p:cxnSp>
        <p:nvCxnSpPr>
          <p:cNvPr id="327" name="Google Shape;327;p49"/>
          <p:cNvCxnSpPr>
            <a:stCxn id="318" idx="4"/>
            <a:endCxn id="320" idx="0"/>
          </p:cNvCxnSpPr>
          <p:nvPr/>
        </p:nvCxnSpPr>
        <p:spPr>
          <a:xfrm>
            <a:off x="4457700" y="4201805"/>
            <a:ext cx="0" cy="262800"/>
          </a:xfrm>
          <a:prstGeom prst="straightConnector1">
            <a:avLst/>
          </a:prstGeom>
          <a:noFill/>
          <a:ln w="19050" cap="flat" cmpd="sng">
            <a:solidFill>
              <a:srgbClr val="FFC000"/>
            </a:solidFill>
            <a:prstDash val="solid"/>
            <a:miter lim="800000"/>
            <a:headEnd type="none" w="sm" len="sm"/>
            <a:tailEnd type="none" w="sm" len="sm"/>
          </a:ln>
        </p:spPr>
      </p:cxnSp>
      <p:sp>
        <p:nvSpPr>
          <p:cNvPr id="328" name="Google Shape;328;p49"/>
          <p:cNvSpPr/>
          <p:nvPr/>
        </p:nvSpPr>
        <p:spPr>
          <a:xfrm>
            <a:off x="2694791" y="3782558"/>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E</a:t>
            </a:r>
            <a:endParaRPr sz="1100"/>
          </a:p>
        </p:txBody>
      </p:sp>
      <p:cxnSp>
        <p:nvCxnSpPr>
          <p:cNvPr id="329" name="Google Shape;329;p49"/>
          <p:cNvCxnSpPr>
            <a:stCxn id="314" idx="4"/>
            <a:endCxn id="328" idx="0"/>
          </p:cNvCxnSpPr>
          <p:nvPr/>
        </p:nvCxnSpPr>
        <p:spPr>
          <a:xfrm>
            <a:off x="2923391" y="3425588"/>
            <a:ext cx="0" cy="357000"/>
          </a:xfrm>
          <a:prstGeom prst="straightConnector1">
            <a:avLst/>
          </a:prstGeom>
          <a:noFill/>
          <a:ln w="19050" cap="flat" cmpd="sng">
            <a:solidFill>
              <a:srgbClr val="FFC000"/>
            </a:solidFill>
            <a:prstDash val="solid"/>
            <a:miter lim="800000"/>
            <a:headEnd type="none" w="sm" len="sm"/>
            <a:tailEnd type="none" w="sm" len="sm"/>
          </a:ln>
        </p:spPr>
      </p:cxnSp>
      <p:sp>
        <p:nvSpPr>
          <p:cNvPr id="330" name="Google Shape;330;p49"/>
          <p:cNvSpPr/>
          <p:nvPr/>
        </p:nvSpPr>
        <p:spPr>
          <a:xfrm>
            <a:off x="2153308" y="4515704"/>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I</a:t>
            </a:r>
            <a:endParaRPr sz="1100"/>
          </a:p>
        </p:txBody>
      </p:sp>
      <p:sp>
        <p:nvSpPr>
          <p:cNvPr id="331" name="Google Shape;331;p49"/>
          <p:cNvSpPr/>
          <p:nvPr/>
        </p:nvSpPr>
        <p:spPr>
          <a:xfrm>
            <a:off x="3125710" y="4536176"/>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J</a:t>
            </a:r>
            <a:endParaRPr sz="1100"/>
          </a:p>
        </p:txBody>
      </p:sp>
      <p:cxnSp>
        <p:nvCxnSpPr>
          <p:cNvPr id="332" name="Google Shape;332;p49"/>
          <p:cNvCxnSpPr>
            <a:stCxn id="328" idx="3"/>
            <a:endCxn id="330" idx="0"/>
          </p:cNvCxnSpPr>
          <p:nvPr/>
        </p:nvCxnSpPr>
        <p:spPr>
          <a:xfrm flipH="1">
            <a:off x="2381946" y="4172803"/>
            <a:ext cx="379800" cy="342900"/>
          </a:xfrm>
          <a:prstGeom prst="straightConnector1">
            <a:avLst/>
          </a:prstGeom>
          <a:noFill/>
          <a:ln w="19050" cap="flat" cmpd="sng">
            <a:solidFill>
              <a:srgbClr val="FFC000"/>
            </a:solidFill>
            <a:prstDash val="solid"/>
            <a:miter lim="800000"/>
            <a:headEnd type="none" w="sm" len="sm"/>
            <a:tailEnd type="none" w="sm" len="sm"/>
          </a:ln>
        </p:spPr>
      </p:cxnSp>
      <p:cxnSp>
        <p:nvCxnSpPr>
          <p:cNvPr id="333" name="Google Shape;333;p49"/>
          <p:cNvCxnSpPr>
            <a:stCxn id="328" idx="5"/>
            <a:endCxn id="331" idx="0"/>
          </p:cNvCxnSpPr>
          <p:nvPr/>
        </p:nvCxnSpPr>
        <p:spPr>
          <a:xfrm>
            <a:off x="3085035" y="4172803"/>
            <a:ext cx="269400" cy="363300"/>
          </a:xfrm>
          <a:prstGeom prst="straightConnector1">
            <a:avLst/>
          </a:prstGeom>
          <a:noFill/>
          <a:ln w="19050" cap="flat" cmpd="sng">
            <a:solidFill>
              <a:srgbClr val="FFC000"/>
            </a:solidFill>
            <a:prstDash val="solid"/>
            <a:miter lim="800000"/>
            <a:headEnd type="none" w="sm" len="sm"/>
            <a:tailEnd type="none" w="sm" len="sm"/>
          </a:ln>
        </p:spPr>
      </p:cxnSp>
      <p:sp>
        <p:nvSpPr>
          <p:cNvPr id="334" name="Google Shape;334;p49"/>
          <p:cNvSpPr txBox="1"/>
          <p:nvPr/>
        </p:nvSpPr>
        <p:spPr>
          <a:xfrm>
            <a:off x="5064325" y="2156348"/>
            <a:ext cx="4074506" cy="692497"/>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b="1">
                <a:solidFill>
                  <a:schemeClr val="accent1"/>
                </a:solidFill>
                <a:latin typeface="Comic Sans MS"/>
                <a:ea typeface="Comic Sans MS"/>
                <a:cs typeface="Comic Sans MS"/>
                <a:sym typeface="Comic Sans MS"/>
              </a:rPr>
              <a:t>This tree has 11 nodes  and 10 links</a:t>
            </a:r>
            <a:endParaRPr sz="1100"/>
          </a:p>
          <a:p>
            <a:pPr marL="0" marR="0" lvl="0" indent="0" algn="l" rtl="0">
              <a:spcBef>
                <a:spcPts val="0"/>
              </a:spcBef>
              <a:spcAft>
                <a:spcPts val="0"/>
              </a:spcAft>
              <a:buNone/>
            </a:pPr>
            <a:r>
              <a:rPr lang="en" sz="1400" b="1">
                <a:solidFill>
                  <a:schemeClr val="accent1"/>
                </a:solidFill>
                <a:latin typeface="Comic Sans MS"/>
                <a:ea typeface="Comic Sans MS"/>
                <a:cs typeface="Comic Sans MS"/>
                <a:sym typeface="Comic Sans MS"/>
              </a:rPr>
              <a:t>N nodes= N-1 links</a:t>
            </a:r>
            <a:endParaRPr sz="1100"/>
          </a:p>
          <a:p>
            <a:pPr marL="0" marR="0" lvl="0" indent="0" algn="l" rtl="0">
              <a:spcBef>
                <a:spcPts val="0"/>
              </a:spcBef>
              <a:spcAft>
                <a:spcPts val="0"/>
              </a:spcAft>
              <a:buNone/>
            </a:pPr>
            <a:r>
              <a:rPr lang="en" sz="1400" b="1">
                <a:solidFill>
                  <a:schemeClr val="accent1"/>
                </a:solidFill>
                <a:latin typeface="Comic Sans MS"/>
                <a:ea typeface="Comic Sans MS"/>
                <a:cs typeface="Comic Sans MS"/>
                <a:sym typeface="Comic Sans MS"/>
              </a:rPr>
              <a:t>Every individual element is a node</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2">
                                            <p:txEl>
                                              <p:pRg st="0" end="0"/>
                                            </p:txEl>
                                          </p:spTgt>
                                        </p:tgtEl>
                                        <p:attrNameLst>
                                          <p:attrName>style.visibility</p:attrName>
                                        </p:attrNameLst>
                                      </p:cBhvr>
                                      <p:to>
                                        <p:strVal val="visible"/>
                                      </p:to>
                                    </p:set>
                                    <p:animEffect transition="in" filter="fade">
                                      <p:cBhvr>
                                        <p:cTn id="7" dur="1000"/>
                                        <p:tgtEl>
                                          <p:spTgt spid="3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2">
                                            <p:txEl>
                                              <p:pRg st="1" end="1"/>
                                            </p:txEl>
                                          </p:spTgt>
                                        </p:tgtEl>
                                        <p:attrNameLst>
                                          <p:attrName>style.visibility</p:attrName>
                                        </p:attrNameLst>
                                      </p:cBhvr>
                                      <p:to>
                                        <p:strVal val="visible"/>
                                      </p:to>
                                    </p:set>
                                    <p:animEffect transition="in" filter="fade">
                                      <p:cBhvr>
                                        <p:cTn id="12" dur="1000"/>
                                        <p:tgtEl>
                                          <p:spTgt spid="3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2">
                                            <p:txEl>
                                              <p:pRg st="2" end="2"/>
                                            </p:txEl>
                                          </p:spTgt>
                                        </p:tgtEl>
                                        <p:attrNameLst>
                                          <p:attrName>style.visibility</p:attrName>
                                        </p:attrNameLst>
                                      </p:cBhvr>
                                      <p:to>
                                        <p:strVal val="visible"/>
                                      </p:to>
                                    </p:set>
                                    <p:animEffect transition="in" filter="fade">
                                      <p:cBhvr>
                                        <p:cTn id="17" dur="1000"/>
                                        <p:tgtEl>
                                          <p:spTgt spid="3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2">
                                            <p:txEl>
                                              <p:pRg st="3" end="3"/>
                                            </p:txEl>
                                          </p:spTgt>
                                        </p:tgtEl>
                                        <p:attrNameLst>
                                          <p:attrName>style.visibility</p:attrName>
                                        </p:attrNameLst>
                                      </p:cBhvr>
                                      <p:to>
                                        <p:strVal val="visible"/>
                                      </p:to>
                                    </p:set>
                                    <p:animEffect transition="in" filter="fade">
                                      <p:cBhvr>
                                        <p:cTn id="22" dur="1000"/>
                                        <p:tgtEl>
                                          <p:spTgt spid="3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3"/>
                                        </p:tgtEl>
                                        <p:attrNameLst>
                                          <p:attrName>style.visibility</p:attrName>
                                        </p:attrNameLst>
                                      </p:cBhvr>
                                      <p:to>
                                        <p:strVal val="visible"/>
                                      </p:to>
                                    </p:set>
                                    <p:animEffect transition="in" filter="fade">
                                      <p:cBhvr>
                                        <p:cTn id="27" dur="1000"/>
                                        <p:tgtEl>
                                          <p:spTgt spid="3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22"/>
                                        </p:tgtEl>
                                        <p:attrNameLst>
                                          <p:attrName>style.visibility</p:attrName>
                                        </p:attrNameLst>
                                      </p:cBhvr>
                                      <p:to>
                                        <p:strVal val="visible"/>
                                      </p:to>
                                    </p:set>
                                    <p:animEffect transition="in" filter="fade">
                                      <p:cBhvr>
                                        <p:cTn id="32" dur="1000"/>
                                        <p:tgtEl>
                                          <p:spTgt spid="3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14"/>
                                        </p:tgtEl>
                                        <p:attrNameLst>
                                          <p:attrName>style.visibility</p:attrName>
                                        </p:attrNameLst>
                                      </p:cBhvr>
                                      <p:to>
                                        <p:strVal val="visible"/>
                                      </p:to>
                                    </p:set>
                                    <p:animEffect transition="in" filter="fade">
                                      <p:cBhvr>
                                        <p:cTn id="37" dur="1000"/>
                                        <p:tgtEl>
                                          <p:spTgt spid="3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21"/>
                                        </p:tgtEl>
                                        <p:attrNameLst>
                                          <p:attrName>style.visibility</p:attrName>
                                        </p:attrNameLst>
                                      </p:cBhvr>
                                      <p:to>
                                        <p:strVal val="visible"/>
                                      </p:to>
                                    </p:set>
                                    <p:animEffect transition="in" filter="fade">
                                      <p:cBhvr>
                                        <p:cTn id="42" dur="1000"/>
                                        <p:tgtEl>
                                          <p:spTgt spid="3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15"/>
                                        </p:tgtEl>
                                        <p:attrNameLst>
                                          <p:attrName>style.visibility</p:attrName>
                                        </p:attrNameLst>
                                      </p:cBhvr>
                                      <p:to>
                                        <p:strVal val="visible"/>
                                      </p:to>
                                    </p:set>
                                    <p:animEffect transition="in" filter="fade">
                                      <p:cBhvr>
                                        <p:cTn id="47" dur="1000"/>
                                        <p:tgtEl>
                                          <p:spTgt spid="3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24"/>
                                        </p:tgtEl>
                                        <p:attrNameLst>
                                          <p:attrName>style.visibility</p:attrName>
                                        </p:attrNameLst>
                                      </p:cBhvr>
                                      <p:to>
                                        <p:strVal val="visible"/>
                                      </p:to>
                                    </p:set>
                                    <p:animEffect transition="in" filter="fade">
                                      <p:cBhvr>
                                        <p:cTn id="52" dur="1000"/>
                                        <p:tgtEl>
                                          <p:spTgt spid="32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16"/>
                                        </p:tgtEl>
                                        <p:attrNameLst>
                                          <p:attrName>style.visibility</p:attrName>
                                        </p:attrNameLst>
                                      </p:cBhvr>
                                      <p:to>
                                        <p:strVal val="visible"/>
                                      </p:to>
                                    </p:set>
                                    <p:animEffect transition="in" filter="fade">
                                      <p:cBhvr>
                                        <p:cTn id="57" dur="1000"/>
                                        <p:tgtEl>
                                          <p:spTgt spid="31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29"/>
                                        </p:tgtEl>
                                        <p:attrNameLst>
                                          <p:attrName>style.visibility</p:attrName>
                                        </p:attrNameLst>
                                      </p:cBhvr>
                                      <p:to>
                                        <p:strVal val="visible"/>
                                      </p:to>
                                    </p:set>
                                    <p:animEffect transition="in" filter="fade">
                                      <p:cBhvr>
                                        <p:cTn id="62" dur="1000"/>
                                        <p:tgtEl>
                                          <p:spTgt spid="329"/>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28"/>
                                        </p:tgtEl>
                                        <p:attrNameLst>
                                          <p:attrName>style.visibility</p:attrName>
                                        </p:attrNameLst>
                                      </p:cBhvr>
                                      <p:to>
                                        <p:strVal val="visible"/>
                                      </p:to>
                                    </p:set>
                                    <p:animEffect transition="in" filter="fade">
                                      <p:cBhvr>
                                        <p:cTn id="67" dur="1000"/>
                                        <p:tgtEl>
                                          <p:spTgt spid="32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23"/>
                                        </p:tgtEl>
                                        <p:attrNameLst>
                                          <p:attrName>style.visibility</p:attrName>
                                        </p:attrNameLst>
                                      </p:cBhvr>
                                      <p:to>
                                        <p:strVal val="visible"/>
                                      </p:to>
                                    </p:set>
                                    <p:animEffect transition="in" filter="fade">
                                      <p:cBhvr>
                                        <p:cTn id="72" dur="1000"/>
                                        <p:tgtEl>
                                          <p:spTgt spid="323"/>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17"/>
                                        </p:tgtEl>
                                        <p:attrNameLst>
                                          <p:attrName>style.visibility</p:attrName>
                                        </p:attrNameLst>
                                      </p:cBhvr>
                                      <p:to>
                                        <p:strVal val="visible"/>
                                      </p:to>
                                    </p:set>
                                    <p:animEffect transition="in" filter="fade">
                                      <p:cBhvr>
                                        <p:cTn id="77" dur="1000"/>
                                        <p:tgtEl>
                                          <p:spTgt spid="317"/>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325"/>
                                        </p:tgtEl>
                                        <p:attrNameLst>
                                          <p:attrName>style.visibility</p:attrName>
                                        </p:attrNameLst>
                                      </p:cBhvr>
                                      <p:to>
                                        <p:strVal val="visible"/>
                                      </p:to>
                                    </p:set>
                                    <p:animEffect transition="in" filter="fade">
                                      <p:cBhvr>
                                        <p:cTn id="82" dur="1000"/>
                                        <p:tgtEl>
                                          <p:spTgt spid="32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318"/>
                                        </p:tgtEl>
                                        <p:attrNameLst>
                                          <p:attrName>style.visibility</p:attrName>
                                        </p:attrNameLst>
                                      </p:cBhvr>
                                      <p:to>
                                        <p:strVal val="visible"/>
                                      </p:to>
                                    </p:set>
                                    <p:animEffect transition="in" filter="fade">
                                      <p:cBhvr>
                                        <p:cTn id="87" dur="1000"/>
                                        <p:tgtEl>
                                          <p:spTgt spid="31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326"/>
                                        </p:tgtEl>
                                        <p:attrNameLst>
                                          <p:attrName>style.visibility</p:attrName>
                                        </p:attrNameLst>
                                      </p:cBhvr>
                                      <p:to>
                                        <p:strVal val="visible"/>
                                      </p:to>
                                    </p:set>
                                    <p:animEffect transition="in" filter="fade">
                                      <p:cBhvr>
                                        <p:cTn id="92" dur="1000"/>
                                        <p:tgtEl>
                                          <p:spTgt spid="326"/>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319"/>
                                        </p:tgtEl>
                                        <p:attrNameLst>
                                          <p:attrName>style.visibility</p:attrName>
                                        </p:attrNameLst>
                                      </p:cBhvr>
                                      <p:to>
                                        <p:strVal val="visible"/>
                                      </p:to>
                                    </p:set>
                                    <p:animEffect transition="in" filter="fade">
                                      <p:cBhvr>
                                        <p:cTn id="97" dur="1000"/>
                                        <p:tgtEl>
                                          <p:spTgt spid="319"/>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332"/>
                                        </p:tgtEl>
                                        <p:attrNameLst>
                                          <p:attrName>style.visibility</p:attrName>
                                        </p:attrNameLst>
                                      </p:cBhvr>
                                      <p:to>
                                        <p:strVal val="visible"/>
                                      </p:to>
                                    </p:set>
                                    <p:animEffect transition="in" filter="fade">
                                      <p:cBhvr>
                                        <p:cTn id="102" dur="1000"/>
                                        <p:tgtEl>
                                          <p:spTgt spid="332"/>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330"/>
                                        </p:tgtEl>
                                        <p:attrNameLst>
                                          <p:attrName>style.visibility</p:attrName>
                                        </p:attrNameLst>
                                      </p:cBhvr>
                                      <p:to>
                                        <p:strVal val="visible"/>
                                      </p:to>
                                    </p:set>
                                    <p:animEffect transition="in" filter="fade">
                                      <p:cBhvr>
                                        <p:cTn id="107" dur="1000"/>
                                        <p:tgtEl>
                                          <p:spTgt spid="330"/>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333"/>
                                        </p:tgtEl>
                                        <p:attrNameLst>
                                          <p:attrName>style.visibility</p:attrName>
                                        </p:attrNameLst>
                                      </p:cBhvr>
                                      <p:to>
                                        <p:strVal val="visible"/>
                                      </p:to>
                                    </p:set>
                                    <p:animEffect transition="in" filter="fade">
                                      <p:cBhvr>
                                        <p:cTn id="112" dur="1000"/>
                                        <p:tgtEl>
                                          <p:spTgt spid="333"/>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331"/>
                                        </p:tgtEl>
                                        <p:attrNameLst>
                                          <p:attrName>style.visibility</p:attrName>
                                        </p:attrNameLst>
                                      </p:cBhvr>
                                      <p:to>
                                        <p:strVal val="visible"/>
                                      </p:to>
                                    </p:set>
                                    <p:animEffect transition="in" filter="fade">
                                      <p:cBhvr>
                                        <p:cTn id="117" dur="1000"/>
                                        <p:tgtEl>
                                          <p:spTgt spid="331"/>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327"/>
                                        </p:tgtEl>
                                        <p:attrNameLst>
                                          <p:attrName>style.visibility</p:attrName>
                                        </p:attrNameLst>
                                      </p:cBhvr>
                                      <p:to>
                                        <p:strVal val="visible"/>
                                      </p:to>
                                    </p:set>
                                    <p:animEffect transition="in" filter="fade">
                                      <p:cBhvr>
                                        <p:cTn id="122" dur="1000"/>
                                        <p:tgtEl>
                                          <p:spTgt spid="327"/>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320"/>
                                        </p:tgtEl>
                                        <p:attrNameLst>
                                          <p:attrName>style.visibility</p:attrName>
                                        </p:attrNameLst>
                                      </p:cBhvr>
                                      <p:to>
                                        <p:strVal val="visible"/>
                                      </p:to>
                                    </p:set>
                                    <p:animEffect transition="in" filter="fade">
                                      <p:cBhvr>
                                        <p:cTn id="127" dur="1000"/>
                                        <p:tgtEl>
                                          <p:spTgt spid="320"/>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334">
                                            <p:txEl>
                                              <p:pRg st="0" end="0"/>
                                            </p:txEl>
                                          </p:spTgt>
                                        </p:tgtEl>
                                        <p:attrNameLst>
                                          <p:attrName>style.visibility</p:attrName>
                                        </p:attrNameLst>
                                      </p:cBhvr>
                                      <p:to>
                                        <p:strVal val="visible"/>
                                      </p:to>
                                    </p:set>
                                    <p:animEffect transition="in" filter="fade">
                                      <p:cBhvr>
                                        <p:cTn id="132" dur="1000"/>
                                        <p:tgtEl>
                                          <p:spTgt spid="334">
                                            <p:txEl>
                                              <p:pRg st="0" end="0"/>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nodeType="clickEffect">
                                  <p:stCondLst>
                                    <p:cond delay="0"/>
                                  </p:stCondLst>
                                  <p:childTnLst>
                                    <p:set>
                                      <p:cBhvr>
                                        <p:cTn id="136" dur="1" fill="hold">
                                          <p:stCondLst>
                                            <p:cond delay="0"/>
                                          </p:stCondLst>
                                        </p:cTn>
                                        <p:tgtEl>
                                          <p:spTgt spid="334">
                                            <p:txEl>
                                              <p:pRg st="1" end="1"/>
                                            </p:txEl>
                                          </p:spTgt>
                                        </p:tgtEl>
                                        <p:attrNameLst>
                                          <p:attrName>style.visibility</p:attrName>
                                        </p:attrNameLst>
                                      </p:cBhvr>
                                      <p:to>
                                        <p:strVal val="visible"/>
                                      </p:to>
                                    </p:set>
                                    <p:animEffect transition="in" filter="fade">
                                      <p:cBhvr>
                                        <p:cTn id="137" dur="1000"/>
                                        <p:tgtEl>
                                          <p:spTgt spid="334">
                                            <p:txEl>
                                              <p:pRg st="1" end="1"/>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nodeType="clickEffect">
                                  <p:stCondLst>
                                    <p:cond delay="0"/>
                                  </p:stCondLst>
                                  <p:childTnLst>
                                    <p:set>
                                      <p:cBhvr>
                                        <p:cTn id="141" dur="1" fill="hold">
                                          <p:stCondLst>
                                            <p:cond delay="0"/>
                                          </p:stCondLst>
                                        </p:cTn>
                                        <p:tgtEl>
                                          <p:spTgt spid="334">
                                            <p:txEl>
                                              <p:pRg st="2" end="2"/>
                                            </p:txEl>
                                          </p:spTgt>
                                        </p:tgtEl>
                                        <p:attrNameLst>
                                          <p:attrName>style.visibility</p:attrName>
                                        </p:attrNameLst>
                                      </p:cBhvr>
                                      <p:to>
                                        <p:strVal val="visible"/>
                                      </p:to>
                                    </p:set>
                                    <p:animEffect transition="in" filter="fade">
                                      <p:cBhvr>
                                        <p:cTn id="142" dur="1000"/>
                                        <p:tgtEl>
                                          <p:spTgt spid="33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50"/>
          <p:cNvSpPr txBox="1">
            <a:spLocks noGrp="1"/>
          </p:cNvSpPr>
          <p:nvPr>
            <p:ph type="body" idx="1"/>
          </p:nvPr>
        </p:nvSpPr>
        <p:spPr>
          <a:xfrm>
            <a:off x="153537" y="114300"/>
            <a:ext cx="4589913" cy="4857750"/>
          </a:xfrm>
          <a:prstGeom prst="rect">
            <a:avLst/>
          </a:prstGeom>
          <a:noFill/>
          <a:ln w="9525" cap="flat" cmpd="sng">
            <a:solidFill>
              <a:srgbClr val="C00000"/>
            </a:solidFill>
            <a:prstDash val="solid"/>
            <a:round/>
            <a:headEnd type="none" w="sm" len="sm"/>
            <a:tailEnd type="none" w="sm" len="sm"/>
          </a:ln>
        </p:spPr>
        <p:txBody>
          <a:bodyPr spcFirstLastPara="1" wrap="square" lIns="68575" tIns="34275" rIns="68575" bIns="34275" anchor="t" anchorCtr="0">
            <a:normAutofit/>
          </a:bodyPr>
          <a:lstStyle/>
          <a:p>
            <a:pPr marL="0" lvl="0" indent="0" algn="ctr" rtl="0">
              <a:lnSpc>
                <a:spcPct val="90000"/>
              </a:lnSpc>
              <a:spcBef>
                <a:spcPts val="0"/>
              </a:spcBef>
              <a:spcAft>
                <a:spcPts val="0"/>
              </a:spcAft>
              <a:buClr>
                <a:schemeClr val="dk1"/>
              </a:buClr>
              <a:buSzPts val="2100"/>
              <a:buNone/>
            </a:pPr>
            <a:r>
              <a:rPr lang="en" b="1"/>
              <a:t>Tree terminologies</a:t>
            </a:r>
            <a:endParaRPr/>
          </a:p>
          <a:p>
            <a:pPr marL="381000" lvl="0" indent="-374650" algn="l" rtl="0">
              <a:lnSpc>
                <a:spcPct val="90000"/>
              </a:lnSpc>
              <a:spcBef>
                <a:spcPts val="800"/>
              </a:spcBef>
              <a:spcAft>
                <a:spcPts val="0"/>
              </a:spcAft>
              <a:buClr>
                <a:schemeClr val="dk1"/>
              </a:buClr>
              <a:buSzPts val="2100"/>
              <a:buAutoNum type="alphaLcParenR"/>
            </a:pPr>
            <a:r>
              <a:rPr lang="en" b="1"/>
              <a:t>Root</a:t>
            </a:r>
            <a:r>
              <a:rPr lang="en"/>
              <a:t>: every tree must have root node (the first node in the tree)</a:t>
            </a:r>
            <a:endParaRPr/>
          </a:p>
          <a:p>
            <a:pPr marL="381000" lvl="0" indent="-374650" algn="l" rtl="0">
              <a:lnSpc>
                <a:spcPct val="90000"/>
              </a:lnSpc>
              <a:spcBef>
                <a:spcPts val="800"/>
              </a:spcBef>
              <a:spcAft>
                <a:spcPts val="0"/>
              </a:spcAft>
              <a:buClr>
                <a:schemeClr val="dk1"/>
              </a:buClr>
              <a:buSzPts val="2100"/>
              <a:buAutoNum type="alphaLcParenR"/>
            </a:pPr>
            <a:r>
              <a:rPr lang="en" b="1"/>
              <a:t>Edge (link): </a:t>
            </a:r>
            <a:r>
              <a:rPr lang="en"/>
              <a:t>a connecting link between any two nodes</a:t>
            </a:r>
            <a:endParaRPr/>
          </a:p>
          <a:p>
            <a:pPr marL="381000" lvl="0" indent="-374650" algn="l" rtl="0">
              <a:lnSpc>
                <a:spcPct val="90000"/>
              </a:lnSpc>
              <a:spcBef>
                <a:spcPts val="800"/>
              </a:spcBef>
              <a:spcAft>
                <a:spcPts val="0"/>
              </a:spcAft>
              <a:buClr>
                <a:schemeClr val="dk1"/>
              </a:buClr>
              <a:buSzPts val="2100"/>
              <a:buAutoNum type="alphaLcParenR"/>
            </a:pPr>
            <a:r>
              <a:rPr lang="en" b="1"/>
              <a:t>Parent</a:t>
            </a:r>
            <a:r>
              <a:rPr lang="en"/>
              <a:t>: it is a node which has a branch from it to any other node. (a predecessor of any node)</a:t>
            </a:r>
            <a:endParaRPr/>
          </a:p>
          <a:p>
            <a:pPr marL="381000" lvl="0" indent="-374650" algn="l" rtl="0">
              <a:lnSpc>
                <a:spcPct val="90000"/>
              </a:lnSpc>
              <a:spcBef>
                <a:spcPts val="800"/>
              </a:spcBef>
              <a:spcAft>
                <a:spcPts val="0"/>
              </a:spcAft>
              <a:buClr>
                <a:schemeClr val="dk1"/>
              </a:buClr>
              <a:buSzPts val="2100"/>
              <a:buAutoNum type="alphaLcParenR"/>
            </a:pPr>
            <a:r>
              <a:rPr lang="en" b="1"/>
              <a:t>Child</a:t>
            </a:r>
            <a:r>
              <a:rPr lang="en"/>
              <a:t>: it is a descendant of any node. All nodes are children except the root node.</a:t>
            </a:r>
            <a:endParaRPr/>
          </a:p>
        </p:txBody>
      </p:sp>
      <p:sp>
        <p:nvSpPr>
          <p:cNvPr id="340" name="Google Shape;340;p50"/>
          <p:cNvSpPr/>
          <p:nvPr/>
        </p:nvSpPr>
        <p:spPr>
          <a:xfrm>
            <a:off x="6025918" y="11430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A</a:t>
            </a:r>
            <a:endParaRPr sz="1100"/>
          </a:p>
        </p:txBody>
      </p:sp>
      <p:sp>
        <p:nvSpPr>
          <p:cNvPr id="341" name="Google Shape;341;p50"/>
          <p:cNvSpPr/>
          <p:nvPr/>
        </p:nvSpPr>
        <p:spPr>
          <a:xfrm>
            <a:off x="5392732" y="752333"/>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B</a:t>
            </a:r>
            <a:endParaRPr sz="1100"/>
          </a:p>
        </p:txBody>
      </p:sp>
      <p:sp>
        <p:nvSpPr>
          <p:cNvPr id="342" name="Google Shape;342;p50"/>
          <p:cNvSpPr/>
          <p:nvPr/>
        </p:nvSpPr>
        <p:spPr>
          <a:xfrm>
            <a:off x="6980307" y="669584"/>
            <a:ext cx="571499"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C</a:t>
            </a:r>
            <a:endParaRPr sz="1100"/>
          </a:p>
        </p:txBody>
      </p:sp>
      <p:sp>
        <p:nvSpPr>
          <p:cNvPr id="343" name="Google Shape;343;p50"/>
          <p:cNvSpPr/>
          <p:nvPr/>
        </p:nvSpPr>
        <p:spPr>
          <a:xfrm>
            <a:off x="4838785" y="1562026"/>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D</a:t>
            </a:r>
            <a:endParaRPr sz="1100"/>
          </a:p>
        </p:txBody>
      </p:sp>
      <p:sp>
        <p:nvSpPr>
          <p:cNvPr id="344" name="Google Shape;344;p50"/>
          <p:cNvSpPr/>
          <p:nvPr/>
        </p:nvSpPr>
        <p:spPr>
          <a:xfrm>
            <a:off x="6025918" y="1519372"/>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F</a:t>
            </a:r>
            <a:endParaRPr sz="1100"/>
          </a:p>
        </p:txBody>
      </p:sp>
      <p:sp>
        <p:nvSpPr>
          <p:cNvPr id="345" name="Google Shape;345;p50"/>
          <p:cNvSpPr/>
          <p:nvPr/>
        </p:nvSpPr>
        <p:spPr>
          <a:xfrm>
            <a:off x="6601575" y="1519372"/>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G</a:t>
            </a:r>
            <a:endParaRPr sz="1100"/>
          </a:p>
        </p:txBody>
      </p:sp>
      <p:sp>
        <p:nvSpPr>
          <p:cNvPr id="346" name="Google Shape;346;p50"/>
          <p:cNvSpPr/>
          <p:nvPr/>
        </p:nvSpPr>
        <p:spPr>
          <a:xfrm>
            <a:off x="7487936" y="1519372"/>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H</a:t>
            </a:r>
            <a:endParaRPr sz="1100"/>
          </a:p>
        </p:txBody>
      </p:sp>
      <p:sp>
        <p:nvSpPr>
          <p:cNvPr id="347" name="Google Shape;347;p50"/>
          <p:cNvSpPr/>
          <p:nvPr/>
        </p:nvSpPr>
        <p:spPr>
          <a:xfrm>
            <a:off x="6606800" y="257175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K</a:t>
            </a:r>
            <a:endParaRPr sz="1100"/>
          </a:p>
        </p:txBody>
      </p:sp>
      <p:cxnSp>
        <p:nvCxnSpPr>
          <p:cNvPr id="348" name="Google Shape;348;p50"/>
          <p:cNvCxnSpPr>
            <a:stCxn id="342" idx="1"/>
            <a:endCxn id="340" idx="6"/>
          </p:cNvCxnSpPr>
          <p:nvPr/>
        </p:nvCxnSpPr>
        <p:spPr>
          <a:xfrm rot="10800000">
            <a:off x="6483201" y="342940"/>
            <a:ext cx="580800" cy="393600"/>
          </a:xfrm>
          <a:prstGeom prst="straightConnector1">
            <a:avLst/>
          </a:prstGeom>
          <a:noFill/>
          <a:ln w="19050" cap="flat" cmpd="sng">
            <a:solidFill>
              <a:srgbClr val="FFC000"/>
            </a:solidFill>
            <a:prstDash val="solid"/>
            <a:miter lim="800000"/>
            <a:headEnd type="none" w="sm" len="sm"/>
            <a:tailEnd type="none" w="sm" len="sm"/>
          </a:ln>
        </p:spPr>
      </p:cxnSp>
      <p:cxnSp>
        <p:nvCxnSpPr>
          <p:cNvPr id="349" name="Google Shape;349;p50"/>
          <p:cNvCxnSpPr>
            <a:stCxn id="340" idx="2"/>
            <a:endCxn id="341" idx="0"/>
          </p:cNvCxnSpPr>
          <p:nvPr/>
        </p:nvCxnSpPr>
        <p:spPr>
          <a:xfrm flipH="1">
            <a:off x="5621218" y="342900"/>
            <a:ext cx="404700" cy="409500"/>
          </a:xfrm>
          <a:prstGeom prst="straightConnector1">
            <a:avLst/>
          </a:prstGeom>
          <a:noFill/>
          <a:ln w="19050" cap="flat" cmpd="sng">
            <a:solidFill>
              <a:srgbClr val="FFC000"/>
            </a:solidFill>
            <a:prstDash val="solid"/>
            <a:miter lim="800000"/>
            <a:headEnd type="none" w="sm" len="sm"/>
            <a:tailEnd type="none" w="sm" len="sm"/>
          </a:ln>
        </p:spPr>
      </p:cxnSp>
      <p:cxnSp>
        <p:nvCxnSpPr>
          <p:cNvPr id="350" name="Google Shape;350;p50"/>
          <p:cNvCxnSpPr>
            <a:stCxn id="341" idx="6"/>
            <a:endCxn id="344" idx="0"/>
          </p:cNvCxnSpPr>
          <p:nvPr/>
        </p:nvCxnSpPr>
        <p:spPr>
          <a:xfrm>
            <a:off x="5849932" y="980933"/>
            <a:ext cx="404700" cy="538500"/>
          </a:xfrm>
          <a:prstGeom prst="straightConnector1">
            <a:avLst/>
          </a:prstGeom>
          <a:noFill/>
          <a:ln w="19050" cap="flat" cmpd="sng">
            <a:solidFill>
              <a:srgbClr val="FFC000"/>
            </a:solidFill>
            <a:prstDash val="solid"/>
            <a:miter lim="800000"/>
            <a:headEnd type="none" w="sm" len="sm"/>
            <a:tailEnd type="none" w="sm" len="sm"/>
          </a:ln>
        </p:spPr>
      </p:cxnSp>
      <p:cxnSp>
        <p:nvCxnSpPr>
          <p:cNvPr id="351" name="Google Shape;351;p50"/>
          <p:cNvCxnSpPr>
            <a:stCxn id="341" idx="2"/>
            <a:endCxn id="343" idx="0"/>
          </p:cNvCxnSpPr>
          <p:nvPr/>
        </p:nvCxnSpPr>
        <p:spPr>
          <a:xfrm flipH="1">
            <a:off x="5067532" y="980933"/>
            <a:ext cx="325200" cy="581100"/>
          </a:xfrm>
          <a:prstGeom prst="straightConnector1">
            <a:avLst/>
          </a:prstGeom>
          <a:noFill/>
          <a:ln w="19050" cap="flat" cmpd="sng">
            <a:solidFill>
              <a:srgbClr val="FFC000"/>
            </a:solidFill>
            <a:prstDash val="solid"/>
            <a:miter lim="800000"/>
            <a:headEnd type="none" w="sm" len="sm"/>
            <a:tailEnd type="none" w="sm" len="sm"/>
          </a:ln>
        </p:spPr>
      </p:cxnSp>
      <p:cxnSp>
        <p:nvCxnSpPr>
          <p:cNvPr id="352" name="Google Shape;352;p50"/>
          <p:cNvCxnSpPr>
            <a:stCxn id="342" idx="3"/>
            <a:endCxn id="345" idx="0"/>
          </p:cNvCxnSpPr>
          <p:nvPr/>
        </p:nvCxnSpPr>
        <p:spPr>
          <a:xfrm flipH="1">
            <a:off x="6830301" y="1059829"/>
            <a:ext cx="233700" cy="459600"/>
          </a:xfrm>
          <a:prstGeom prst="straightConnector1">
            <a:avLst/>
          </a:prstGeom>
          <a:noFill/>
          <a:ln w="19050" cap="flat" cmpd="sng">
            <a:solidFill>
              <a:srgbClr val="FFC000"/>
            </a:solidFill>
            <a:prstDash val="solid"/>
            <a:miter lim="800000"/>
            <a:headEnd type="none" w="sm" len="sm"/>
            <a:tailEnd type="none" w="sm" len="sm"/>
          </a:ln>
        </p:spPr>
      </p:cxnSp>
      <p:cxnSp>
        <p:nvCxnSpPr>
          <p:cNvPr id="353" name="Google Shape;353;p50"/>
          <p:cNvCxnSpPr>
            <a:stCxn id="346" idx="0"/>
            <a:endCxn id="342" idx="5"/>
          </p:cNvCxnSpPr>
          <p:nvPr/>
        </p:nvCxnSpPr>
        <p:spPr>
          <a:xfrm rot="10800000">
            <a:off x="7468136" y="1059772"/>
            <a:ext cx="248400" cy="459600"/>
          </a:xfrm>
          <a:prstGeom prst="straightConnector1">
            <a:avLst/>
          </a:prstGeom>
          <a:noFill/>
          <a:ln w="19050" cap="flat" cmpd="sng">
            <a:solidFill>
              <a:srgbClr val="FFC000"/>
            </a:solidFill>
            <a:prstDash val="solid"/>
            <a:miter lim="800000"/>
            <a:headEnd type="none" w="sm" len="sm"/>
            <a:tailEnd type="none" w="sm" len="sm"/>
          </a:ln>
        </p:spPr>
      </p:cxnSp>
      <p:cxnSp>
        <p:nvCxnSpPr>
          <p:cNvPr id="354" name="Google Shape;354;p50"/>
          <p:cNvCxnSpPr>
            <a:stCxn id="345" idx="4"/>
            <a:endCxn id="347" idx="0"/>
          </p:cNvCxnSpPr>
          <p:nvPr/>
        </p:nvCxnSpPr>
        <p:spPr>
          <a:xfrm>
            <a:off x="6830175" y="1976572"/>
            <a:ext cx="5100" cy="595200"/>
          </a:xfrm>
          <a:prstGeom prst="straightConnector1">
            <a:avLst/>
          </a:prstGeom>
          <a:noFill/>
          <a:ln w="19050" cap="flat" cmpd="sng">
            <a:solidFill>
              <a:srgbClr val="FFC000"/>
            </a:solidFill>
            <a:prstDash val="solid"/>
            <a:miter lim="800000"/>
            <a:headEnd type="none" w="sm" len="sm"/>
            <a:tailEnd type="none" w="sm" len="sm"/>
          </a:ln>
        </p:spPr>
      </p:cxnSp>
      <p:sp>
        <p:nvSpPr>
          <p:cNvPr id="355" name="Google Shape;355;p50"/>
          <p:cNvSpPr/>
          <p:nvPr/>
        </p:nvSpPr>
        <p:spPr>
          <a:xfrm>
            <a:off x="5366425" y="1562026"/>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E</a:t>
            </a:r>
            <a:endParaRPr sz="1100"/>
          </a:p>
        </p:txBody>
      </p:sp>
      <p:cxnSp>
        <p:nvCxnSpPr>
          <p:cNvPr id="356" name="Google Shape;356;p50"/>
          <p:cNvCxnSpPr>
            <a:stCxn id="341" idx="4"/>
            <a:endCxn id="355" idx="0"/>
          </p:cNvCxnSpPr>
          <p:nvPr/>
        </p:nvCxnSpPr>
        <p:spPr>
          <a:xfrm flipH="1">
            <a:off x="5594932" y="1209533"/>
            <a:ext cx="26400" cy="352500"/>
          </a:xfrm>
          <a:prstGeom prst="straightConnector1">
            <a:avLst/>
          </a:prstGeom>
          <a:noFill/>
          <a:ln w="19050" cap="flat" cmpd="sng">
            <a:solidFill>
              <a:srgbClr val="FFC000"/>
            </a:solidFill>
            <a:prstDash val="solid"/>
            <a:miter lim="800000"/>
            <a:headEnd type="none" w="sm" len="sm"/>
            <a:tailEnd type="none" w="sm" len="sm"/>
          </a:ln>
        </p:spPr>
      </p:cxnSp>
      <p:sp>
        <p:nvSpPr>
          <p:cNvPr id="357" name="Google Shape;357;p50"/>
          <p:cNvSpPr/>
          <p:nvPr/>
        </p:nvSpPr>
        <p:spPr>
          <a:xfrm>
            <a:off x="4976180" y="2558845"/>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I</a:t>
            </a:r>
            <a:endParaRPr sz="1100"/>
          </a:p>
        </p:txBody>
      </p:sp>
      <p:cxnSp>
        <p:nvCxnSpPr>
          <p:cNvPr id="358" name="Google Shape;358;p50"/>
          <p:cNvCxnSpPr>
            <a:stCxn id="355" idx="3"/>
            <a:endCxn id="357" idx="0"/>
          </p:cNvCxnSpPr>
          <p:nvPr/>
        </p:nvCxnSpPr>
        <p:spPr>
          <a:xfrm flipH="1">
            <a:off x="5204780" y="1952270"/>
            <a:ext cx="228600" cy="606600"/>
          </a:xfrm>
          <a:prstGeom prst="straightConnector1">
            <a:avLst/>
          </a:prstGeom>
          <a:noFill/>
          <a:ln w="19050" cap="flat" cmpd="sng">
            <a:solidFill>
              <a:srgbClr val="FFC000"/>
            </a:solidFill>
            <a:prstDash val="solid"/>
            <a:miter lim="800000"/>
            <a:headEnd type="none" w="sm" len="sm"/>
            <a:tailEnd type="none" w="sm" len="sm"/>
          </a:ln>
        </p:spPr>
      </p:cxnSp>
      <p:cxnSp>
        <p:nvCxnSpPr>
          <p:cNvPr id="359" name="Google Shape;359;p50"/>
          <p:cNvCxnSpPr>
            <a:stCxn id="355" idx="5"/>
            <a:endCxn id="360" idx="0"/>
          </p:cNvCxnSpPr>
          <p:nvPr/>
        </p:nvCxnSpPr>
        <p:spPr>
          <a:xfrm>
            <a:off x="5756669" y="1952270"/>
            <a:ext cx="108600" cy="606600"/>
          </a:xfrm>
          <a:prstGeom prst="straightConnector1">
            <a:avLst/>
          </a:prstGeom>
          <a:noFill/>
          <a:ln w="19050" cap="flat" cmpd="sng">
            <a:solidFill>
              <a:srgbClr val="FFC000"/>
            </a:solidFill>
            <a:prstDash val="solid"/>
            <a:miter lim="800000"/>
            <a:headEnd type="none" w="sm" len="sm"/>
            <a:tailEnd type="none" w="sm" len="sm"/>
          </a:ln>
        </p:spPr>
      </p:cxnSp>
      <p:sp>
        <p:nvSpPr>
          <p:cNvPr id="360" name="Google Shape;360;p50"/>
          <p:cNvSpPr/>
          <p:nvPr/>
        </p:nvSpPr>
        <p:spPr>
          <a:xfrm>
            <a:off x="5636580" y="2558845"/>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J</a:t>
            </a:r>
            <a:endParaRPr sz="1100"/>
          </a:p>
        </p:txBody>
      </p:sp>
      <p:sp>
        <p:nvSpPr>
          <p:cNvPr id="361" name="Google Shape;361;p50"/>
          <p:cNvSpPr txBox="1"/>
          <p:nvPr/>
        </p:nvSpPr>
        <p:spPr>
          <a:xfrm>
            <a:off x="4838785" y="3086101"/>
            <a:ext cx="4138031" cy="87716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100" b="1">
                <a:solidFill>
                  <a:schemeClr val="accent1"/>
                </a:solidFill>
                <a:latin typeface="Comic Sans MS"/>
                <a:ea typeface="Comic Sans MS"/>
                <a:cs typeface="Comic Sans MS"/>
                <a:sym typeface="Comic Sans MS"/>
              </a:rPr>
              <a:t>A is root node</a:t>
            </a:r>
            <a:endParaRPr sz="1100"/>
          </a:p>
          <a:p>
            <a:pPr marL="0" marR="0" lvl="0" indent="0" algn="l" rtl="0">
              <a:spcBef>
                <a:spcPts val="0"/>
              </a:spcBef>
              <a:spcAft>
                <a:spcPts val="0"/>
              </a:spcAft>
              <a:buNone/>
            </a:pPr>
            <a:r>
              <a:rPr lang="en" sz="1100" b="1">
                <a:solidFill>
                  <a:schemeClr val="accent1"/>
                </a:solidFill>
                <a:latin typeface="Comic Sans MS"/>
                <a:ea typeface="Comic Sans MS"/>
                <a:cs typeface="Comic Sans MS"/>
                <a:sym typeface="Comic Sans MS"/>
              </a:rPr>
              <a:t>A is a parent of B and C. B and C are children of A</a:t>
            </a:r>
            <a:endParaRPr sz="1100"/>
          </a:p>
          <a:p>
            <a:pPr marL="0" marR="0" lvl="0" indent="0" algn="l" rtl="0">
              <a:spcBef>
                <a:spcPts val="0"/>
              </a:spcBef>
              <a:spcAft>
                <a:spcPts val="0"/>
              </a:spcAft>
              <a:buNone/>
            </a:pPr>
            <a:r>
              <a:rPr lang="en" sz="1100" b="1">
                <a:solidFill>
                  <a:schemeClr val="accent1"/>
                </a:solidFill>
                <a:latin typeface="Comic Sans MS"/>
                <a:ea typeface="Comic Sans MS"/>
                <a:cs typeface="Comic Sans MS"/>
                <a:sym typeface="Comic Sans MS"/>
              </a:rPr>
              <a:t>B is a parent of D,E and F. D,E and F are children of B</a:t>
            </a:r>
            <a:endParaRPr sz="1100"/>
          </a:p>
          <a:p>
            <a:pPr marL="0" marR="0" lvl="0" indent="0" algn="l" rtl="0">
              <a:spcBef>
                <a:spcPts val="0"/>
              </a:spcBef>
              <a:spcAft>
                <a:spcPts val="0"/>
              </a:spcAft>
              <a:buNone/>
            </a:pPr>
            <a:r>
              <a:rPr lang="en" sz="1100" b="1">
                <a:solidFill>
                  <a:schemeClr val="accent1"/>
                </a:solidFill>
                <a:latin typeface="Comic Sans MS"/>
                <a:ea typeface="Comic Sans MS"/>
                <a:cs typeface="Comic Sans MS"/>
                <a:sym typeface="Comic Sans MS"/>
              </a:rPr>
              <a:t>C is a parent of G and H. G and H are children of C</a:t>
            </a:r>
            <a:endParaRPr sz="1100"/>
          </a:p>
          <a:p>
            <a:pPr marL="0" marR="0" lvl="0" indent="0" algn="l" rtl="0">
              <a:spcBef>
                <a:spcPts val="0"/>
              </a:spcBef>
              <a:spcAft>
                <a:spcPts val="0"/>
              </a:spcAft>
              <a:buNone/>
            </a:pPr>
            <a:r>
              <a:rPr lang="en" sz="1100" b="1">
                <a:solidFill>
                  <a:schemeClr val="accent1"/>
                </a:solidFill>
                <a:latin typeface="Comic Sans MS"/>
                <a:ea typeface="Comic Sans MS"/>
                <a:cs typeface="Comic Sans MS"/>
                <a:sym typeface="Comic Sans MS"/>
              </a:rPr>
              <a:t>E is parent of I and J. I and J are children of E</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9">
                                            <p:txEl>
                                              <p:pRg st="0" end="0"/>
                                            </p:txEl>
                                          </p:spTgt>
                                        </p:tgtEl>
                                        <p:attrNameLst>
                                          <p:attrName>style.visibility</p:attrName>
                                        </p:attrNameLst>
                                      </p:cBhvr>
                                      <p:to>
                                        <p:strVal val="visible"/>
                                      </p:to>
                                    </p:set>
                                    <p:animEffect transition="in" filter="fade">
                                      <p:cBhvr>
                                        <p:cTn id="7" dur="1000"/>
                                        <p:tgtEl>
                                          <p:spTgt spid="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9">
                                            <p:txEl>
                                              <p:pRg st="1" end="1"/>
                                            </p:txEl>
                                          </p:spTgt>
                                        </p:tgtEl>
                                        <p:attrNameLst>
                                          <p:attrName>style.visibility</p:attrName>
                                        </p:attrNameLst>
                                      </p:cBhvr>
                                      <p:to>
                                        <p:strVal val="visible"/>
                                      </p:to>
                                    </p:set>
                                    <p:animEffect transition="in" filter="fade">
                                      <p:cBhvr>
                                        <p:cTn id="12" dur="1000"/>
                                        <p:tgtEl>
                                          <p:spTgt spid="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9">
                                            <p:txEl>
                                              <p:pRg st="2" end="2"/>
                                            </p:txEl>
                                          </p:spTgt>
                                        </p:tgtEl>
                                        <p:attrNameLst>
                                          <p:attrName>style.visibility</p:attrName>
                                        </p:attrNameLst>
                                      </p:cBhvr>
                                      <p:to>
                                        <p:strVal val="visible"/>
                                      </p:to>
                                    </p:set>
                                    <p:animEffect transition="in" filter="fade">
                                      <p:cBhvr>
                                        <p:cTn id="17" dur="1000"/>
                                        <p:tgtEl>
                                          <p:spTgt spid="3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9">
                                            <p:txEl>
                                              <p:pRg st="3" end="3"/>
                                            </p:txEl>
                                          </p:spTgt>
                                        </p:tgtEl>
                                        <p:attrNameLst>
                                          <p:attrName>style.visibility</p:attrName>
                                        </p:attrNameLst>
                                      </p:cBhvr>
                                      <p:to>
                                        <p:strVal val="visible"/>
                                      </p:to>
                                    </p:set>
                                    <p:animEffect transition="in" filter="fade">
                                      <p:cBhvr>
                                        <p:cTn id="22" dur="1000"/>
                                        <p:tgtEl>
                                          <p:spTgt spid="3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9">
                                            <p:txEl>
                                              <p:pRg st="4" end="4"/>
                                            </p:txEl>
                                          </p:spTgt>
                                        </p:tgtEl>
                                        <p:attrNameLst>
                                          <p:attrName>style.visibility</p:attrName>
                                        </p:attrNameLst>
                                      </p:cBhvr>
                                      <p:to>
                                        <p:strVal val="visible"/>
                                      </p:to>
                                    </p:set>
                                    <p:animEffect transition="in" filter="fade">
                                      <p:cBhvr>
                                        <p:cTn id="27" dur="1000"/>
                                        <p:tgtEl>
                                          <p:spTgt spid="33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61">
                                            <p:txEl>
                                              <p:pRg st="0" end="0"/>
                                            </p:txEl>
                                          </p:spTgt>
                                        </p:tgtEl>
                                        <p:attrNameLst>
                                          <p:attrName>style.visibility</p:attrName>
                                        </p:attrNameLst>
                                      </p:cBhvr>
                                      <p:to>
                                        <p:strVal val="visible"/>
                                      </p:to>
                                    </p:set>
                                    <p:animEffect transition="in" filter="fade">
                                      <p:cBhvr>
                                        <p:cTn id="32" dur="1000"/>
                                        <p:tgtEl>
                                          <p:spTgt spid="36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61">
                                            <p:txEl>
                                              <p:pRg st="1" end="1"/>
                                            </p:txEl>
                                          </p:spTgt>
                                        </p:tgtEl>
                                        <p:attrNameLst>
                                          <p:attrName>style.visibility</p:attrName>
                                        </p:attrNameLst>
                                      </p:cBhvr>
                                      <p:to>
                                        <p:strVal val="visible"/>
                                      </p:to>
                                    </p:set>
                                    <p:animEffect transition="in" filter="fade">
                                      <p:cBhvr>
                                        <p:cTn id="37" dur="1000"/>
                                        <p:tgtEl>
                                          <p:spTgt spid="36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61">
                                            <p:txEl>
                                              <p:pRg st="2" end="2"/>
                                            </p:txEl>
                                          </p:spTgt>
                                        </p:tgtEl>
                                        <p:attrNameLst>
                                          <p:attrName>style.visibility</p:attrName>
                                        </p:attrNameLst>
                                      </p:cBhvr>
                                      <p:to>
                                        <p:strVal val="visible"/>
                                      </p:to>
                                    </p:set>
                                    <p:animEffect transition="in" filter="fade">
                                      <p:cBhvr>
                                        <p:cTn id="42" dur="1000"/>
                                        <p:tgtEl>
                                          <p:spTgt spid="36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61">
                                            <p:txEl>
                                              <p:pRg st="3" end="3"/>
                                            </p:txEl>
                                          </p:spTgt>
                                        </p:tgtEl>
                                        <p:attrNameLst>
                                          <p:attrName>style.visibility</p:attrName>
                                        </p:attrNameLst>
                                      </p:cBhvr>
                                      <p:to>
                                        <p:strVal val="visible"/>
                                      </p:to>
                                    </p:set>
                                    <p:animEffect transition="in" filter="fade">
                                      <p:cBhvr>
                                        <p:cTn id="47" dur="1000"/>
                                        <p:tgtEl>
                                          <p:spTgt spid="36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61">
                                            <p:txEl>
                                              <p:pRg st="4" end="4"/>
                                            </p:txEl>
                                          </p:spTgt>
                                        </p:tgtEl>
                                        <p:attrNameLst>
                                          <p:attrName>style.visibility</p:attrName>
                                        </p:attrNameLst>
                                      </p:cBhvr>
                                      <p:to>
                                        <p:strVal val="visible"/>
                                      </p:to>
                                    </p:set>
                                    <p:animEffect transition="in" filter="fade">
                                      <p:cBhvr>
                                        <p:cTn id="52" dur="1000"/>
                                        <p:tgtEl>
                                          <p:spTgt spid="36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51"/>
          <p:cNvSpPr txBox="1">
            <a:spLocks noGrp="1"/>
          </p:cNvSpPr>
          <p:nvPr>
            <p:ph type="body" idx="1"/>
          </p:nvPr>
        </p:nvSpPr>
        <p:spPr>
          <a:xfrm>
            <a:off x="163773" y="114300"/>
            <a:ext cx="4579677" cy="4914900"/>
          </a:xfrm>
          <a:prstGeom prst="rect">
            <a:avLst/>
          </a:prstGeom>
          <a:noFill/>
          <a:ln w="9525" cap="flat" cmpd="sng">
            <a:solidFill>
              <a:srgbClr val="C00000"/>
            </a:solidFill>
            <a:prstDash val="solid"/>
            <a:round/>
            <a:headEnd type="none" w="sm" len="sm"/>
            <a:tailEnd type="none" w="sm" len="sm"/>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b="1"/>
              <a:t>e) Siblings</a:t>
            </a:r>
            <a:r>
              <a:rPr lang="en"/>
              <a:t>: nodes which belong to the same parent node</a:t>
            </a:r>
            <a:endParaRPr/>
          </a:p>
          <a:p>
            <a:pPr marL="0" lvl="0" indent="0" algn="l" rtl="0">
              <a:lnSpc>
                <a:spcPct val="90000"/>
              </a:lnSpc>
              <a:spcBef>
                <a:spcPts val="800"/>
              </a:spcBef>
              <a:spcAft>
                <a:spcPts val="0"/>
              </a:spcAft>
              <a:buClr>
                <a:schemeClr val="dk1"/>
              </a:buClr>
              <a:buSzPts val="2100"/>
              <a:buNone/>
            </a:pPr>
            <a:r>
              <a:rPr lang="en" b="1"/>
              <a:t>f) Leaf</a:t>
            </a:r>
            <a:r>
              <a:rPr lang="en"/>
              <a:t>: it is a node which doesn’t have a child. It is called terminal or external node</a:t>
            </a:r>
            <a:endParaRPr/>
          </a:p>
          <a:p>
            <a:pPr marL="0" lvl="0" indent="0" algn="l" rtl="0">
              <a:lnSpc>
                <a:spcPct val="90000"/>
              </a:lnSpc>
              <a:spcBef>
                <a:spcPts val="800"/>
              </a:spcBef>
              <a:spcAft>
                <a:spcPts val="0"/>
              </a:spcAft>
              <a:buClr>
                <a:schemeClr val="dk1"/>
              </a:buClr>
              <a:buSzPts val="2100"/>
              <a:buNone/>
            </a:pPr>
            <a:r>
              <a:rPr lang="en" b="1"/>
              <a:t>g) Internal node</a:t>
            </a:r>
            <a:r>
              <a:rPr lang="en"/>
              <a:t>: it is a node which has at least a child node</a:t>
            </a:r>
            <a:endParaRPr/>
          </a:p>
        </p:txBody>
      </p:sp>
      <p:sp>
        <p:nvSpPr>
          <p:cNvPr id="367" name="Google Shape;367;p51"/>
          <p:cNvSpPr/>
          <p:nvPr/>
        </p:nvSpPr>
        <p:spPr>
          <a:xfrm>
            <a:off x="6025918" y="11430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A</a:t>
            </a:r>
            <a:endParaRPr sz="1100"/>
          </a:p>
        </p:txBody>
      </p:sp>
      <p:sp>
        <p:nvSpPr>
          <p:cNvPr id="368" name="Google Shape;368;p51"/>
          <p:cNvSpPr/>
          <p:nvPr/>
        </p:nvSpPr>
        <p:spPr>
          <a:xfrm>
            <a:off x="5392732" y="752333"/>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B</a:t>
            </a:r>
            <a:endParaRPr sz="1100"/>
          </a:p>
        </p:txBody>
      </p:sp>
      <p:sp>
        <p:nvSpPr>
          <p:cNvPr id="369" name="Google Shape;369;p51"/>
          <p:cNvSpPr/>
          <p:nvPr/>
        </p:nvSpPr>
        <p:spPr>
          <a:xfrm>
            <a:off x="6980307" y="669584"/>
            <a:ext cx="571499"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C</a:t>
            </a:r>
            <a:endParaRPr sz="1100"/>
          </a:p>
        </p:txBody>
      </p:sp>
      <p:sp>
        <p:nvSpPr>
          <p:cNvPr id="370" name="Google Shape;370;p51"/>
          <p:cNvSpPr/>
          <p:nvPr/>
        </p:nvSpPr>
        <p:spPr>
          <a:xfrm>
            <a:off x="4838785" y="1562026"/>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D</a:t>
            </a:r>
            <a:endParaRPr sz="1100"/>
          </a:p>
        </p:txBody>
      </p:sp>
      <p:sp>
        <p:nvSpPr>
          <p:cNvPr id="371" name="Google Shape;371;p51"/>
          <p:cNvSpPr/>
          <p:nvPr/>
        </p:nvSpPr>
        <p:spPr>
          <a:xfrm>
            <a:off x="6025918" y="1519372"/>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F</a:t>
            </a:r>
            <a:endParaRPr sz="1100"/>
          </a:p>
        </p:txBody>
      </p:sp>
      <p:sp>
        <p:nvSpPr>
          <p:cNvPr id="372" name="Google Shape;372;p51"/>
          <p:cNvSpPr/>
          <p:nvPr/>
        </p:nvSpPr>
        <p:spPr>
          <a:xfrm>
            <a:off x="6601575" y="1519372"/>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G</a:t>
            </a:r>
            <a:endParaRPr sz="1100"/>
          </a:p>
        </p:txBody>
      </p:sp>
      <p:sp>
        <p:nvSpPr>
          <p:cNvPr id="373" name="Google Shape;373;p51"/>
          <p:cNvSpPr/>
          <p:nvPr/>
        </p:nvSpPr>
        <p:spPr>
          <a:xfrm>
            <a:off x="7487936" y="1519372"/>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H</a:t>
            </a:r>
            <a:endParaRPr sz="1100"/>
          </a:p>
        </p:txBody>
      </p:sp>
      <p:sp>
        <p:nvSpPr>
          <p:cNvPr id="374" name="Google Shape;374;p51"/>
          <p:cNvSpPr/>
          <p:nvPr/>
        </p:nvSpPr>
        <p:spPr>
          <a:xfrm>
            <a:off x="6606800" y="257175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K</a:t>
            </a:r>
            <a:endParaRPr sz="1100"/>
          </a:p>
        </p:txBody>
      </p:sp>
      <p:cxnSp>
        <p:nvCxnSpPr>
          <p:cNvPr id="375" name="Google Shape;375;p51"/>
          <p:cNvCxnSpPr>
            <a:stCxn id="369" idx="1"/>
            <a:endCxn id="367" idx="6"/>
          </p:cNvCxnSpPr>
          <p:nvPr/>
        </p:nvCxnSpPr>
        <p:spPr>
          <a:xfrm rot="10800000">
            <a:off x="6483201" y="342940"/>
            <a:ext cx="580800" cy="393600"/>
          </a:xfrm>
          <a:prstGeom prst="straightConnector1">
            <a:avLst/>
          </a:prstGeom>
          <a:noFill/>
          <a:ln w="19050" cap="flat" cmpd="sng">
            <a:solidFill>
              <a:srgbClr val="FFC000"/>
            </a:solidFill>
            <a:prstDash val="solid"/>
            <a:miter lim="800000"/>
            <a:headEnd type="none" w="sm" len="sm"/>
            <a:tailEnd type="none" w="sm" len="sm"/>
          </a:ln>
        </p:spPr>
      </p:cxnSp>
      <p:cxnSp>
        <p:nvCxnSpPr>
          <p:cNvPr id="376" name="Google Shape;376;p51"/>
          <p:cNvCxnSpPr>
            <a:stCxn id="367" idx="2"/>
            <a:endCxn id="368" idx="0"/>
          </p:cNvCxnSpPr>
          <p:nvPr/>
        </p:nvCxnSpPr>
        <p:spPr>
          <a:xfrm flipH="1">
            <a:off x="5621218" y="342900"/>
            <a:ext cx="404700" cy="409500"/>
          </a:xfrm>
          <a:prstGeom prst="straightConnector1">
            <a:avLst/>
          </a:prstGeom>
          <a:noFill/>
          <a:ln w="19050" cap="flat" cmpd="sng">
            <a:solidFill>
              <a:srgbClr val="FFC000"/>
            </a:solidFill>
            <a:prstDash val="solid"/>
            <a:miter lim="800000"/>
            <a:headEnd type="none" w="sm" len="sm"/>
            <a:tailEnd type="none" w="sm" len="sm"/>
          </a:ln>
        </p:spPr>
      </p:cxnSp>
      <p:cxnSp>
        <p:nvCxnSpPr>
          <p:cNvPr id="377" name="Google Shape;377;p51"/>
          <p:cNvCxnSpPr>
            <a:stCxn id="368" idx="6"/>
            <a:endCxn id="371" idx="0"/>
          </p:cNvCxnSpPr>
          <p:nvPr/>
        </p:nvCxnSpPr>
        <p:spPr>
          <a:xfrm>
            <a:off x="5849932" y="980933"/>
            <a:ext cx="404700" cy="538500"/>
          </a:xfrm>
          <a:prstGeom prst="straightConnector1">
            <a:avLst/>
          </a:prstGeom>
          <a:noFill/>
          <a:ln w="19050" cap="flat" cmpd="sng">
            <a:solidFill>
              <a:srgbClr val="FFC000"/>
            </a:solidFill>
            <a:prstDash val="solid"/>
            <a:miter lim="800000"/>
            <a:headEnd type="none" w="sm" len="sm"/>
            <a:tailEnd type="none" w="sm" len="sm"/>
          </a:ln>
        </p:spPr>
      </p:cxnSp>
      <p:cxnSp>
        <p:nvCxnSpPr>
          <p:cNvPr id="378" name="Google Shape;378;p51"/>
          <p:cNvCxnSpPr>
            <a:stCxn id="368" idx="2"/>
            <a:endCxn id="370" idx="0"/>
          </p:cNvCxnSpPr>
          <p:nvPr/>
        </p:nvCxnSpPr>
        <p:spPr>
          <a:xfrm flipH="1">
            <a:off x="5067532" y="980933"/>
            <a:ext cx="325200" cy="581100"/>
          </a:xfrm>
          <a:prstGeom prst="straightConnector1">
            <a:avLst/>
          </a:prstGeom>
          <a:noFill/>
          <a:ln w="19050" cap="flat" cmpd="sng">
            <a:solidFill>
              <a:srgbClr val="FFC000"/>
            </a:solidFill>
            <a:prstDash val="solid"/>
            <a:miter lim="800000"/>
            <a:headEnd type="none" w="sm" len="sm"/>
            <a:tailEnd type="none" w="sm" len="sm"/>
          </a:ln>
        </p:spPr>
      </p:cxnSp>
      <p:cxnSp>
        <p:nvCxnSpPr>
          <p:cNvPr id="379" name="Google Shape;379;p51"/>
          <p:cNvCxnSpPr>
            <a:stCxn id="369" idx="3"/>
            <a:endCxn id="372" idx="0"/>
          </p:cNvCxnSpPr>
          <p:nvPr/>
        </p:nvCxnSpPr>
        <p:spPr>
          <a:xfrm flipH="1">
            <a:off x="6830301" y="1059829"/>
            <a:ext cx="233700" cy="459600"/>
          </a:xfrm>
          <a:prstGeom prst="straightConnector1">
            <a:avLst/>
          </a:prstGeom>
          <a:noFill/>
          <a:ln w="19050" cap="flat" cmpd="sng">
            <a:solidFill>
              <a:srgbClr val="FFC000"/>
            </a:solidFill>
            <a:prstDash val="solid"/>
            <a:miter lim="800000"/>
            <a:headEnd type="none" w="sm" len="sm"/>
            <a:tailEnd type="none" w="sm" len="sm"/>
          </a:ln>
        </p:spPr>
      </p:cxnSp>
      <p:cxnSp>
        <p:nvCxnSpPr>
          <p:cNvPr id="380" name="Google Shape;380;p51"/>
          <p:cNvCxnSpPr>
            <a:stCxn id="373" idx="0"/>
            <a:endCxn id="369" idx="5"/>
          </p:cNvCxnSpPr>
          <p:nvPr/>
        </p:nvCxnSpPr>
        <p:spPr>
          <a:xfrm rot="10800000">
            <a:off x="7468136" y="1059772"/>
            <a:ext cx="248400" cy="459600"/>
          </a:xfrm>
          <a:prstGeom prst="straightConnector1">
            <a:avLst/>
          </a:prstGeom>
          <a:noFill/>
          <a:ln w="19050" cap="flat" cmpd="sng">
            <a:solidFill>
              <a:srgbClr val="FFC000"/>
            </a:solidFill>
            <a:prstDash val="solid"/>
            <a:miter lim="800000"/>
            <a:headEnd type="none" w="sm" len="sm"/>
            <a:tailEnd type="none" w="sm" len="sm"/>
          </a:ln>
        </p:spPr>
      </p:cxnSp>
      <p:cxnSp>
        <p:nvCxnSpPr>
          <p:cNvPr id="381" name="Google Shape;381;p51"/>
          <p:cNvCxnSpPr>
            <a:stCxn id="372" idx="4"/>
            <a:endCxn id="374" idx="0"/>
          </p:cNvCxnSpPr>
          <p:nvPr/>
        </p:nvCxnSpPr>
        <p:spPr>
          <a:xfrm>
            <a:off x="6830175" y="1976572"/>
            <a:ext cx="5100" cy="595200"/>
          </a:xfrm>
          <a:prstGeom prst="straightConnector1">
            <a:avLst/>
          </a:prstGeom>
          <a:noFill/>
          <a:ln w="19050" cap="flat" cmpd="sng">
            <a:solidFill>
              <a:srgbClr val="FFC000"/>
            </a:solidFill>
            <a:prstDash val="solid"/>
            <a:miter lim="800000"/>
            <a:headEnd type="none" w="sm" len="sm"/>
            <a:tailEnd type="none" w="sm" len="sm"/>
          </a:ln>
        </p:spPr>
      </p:cxnSp>
      <p:sp>
        <p:nvSpPr>
          <p:cNvPr id="382" name="Google Shape;382;p51"/>
          <p:cNvSpPr/>
          <p:nvPr/>
        </p:nvSpPr>
        <p:spPr>
          <a:xfrm>
            <a:off x="5366425" y="1562026"/>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E</a:t>
            </a:r>
            <a:endParaRPr sz="1100"/>
          </a:p>
        </p:txBody>
      </p:sp>
      <p:cxnSp>
        <p:nvCxnSpPr>
          <p:cNvPr id="383" name="Google Shape;383;p51"/>
          <p:cNvCxnSpPr>
            <a:stCxn id="368" idx="4"/>
            <a:endCxn id="382" idx="0"/>
          </p:cNvCxnSpPr>
          <p:nvPr/>
        </p:nvCxnSpPr>
        <p:spPr>
          <a:xfrm flipH="1">
            <a:off x="5594932" y="1209533"/>
            <a:ext cx="26400" cy="352500"/>
          </a:xfrm>
          <a:prstGeom prst="straightConnector1">
            <a:avLst/>
          </a:prstGeom>
          <a:noFill/>
          <a:ln w="19050" cap="flat" cmpd="sng">
            <a:solidFill>
              <a:srgbClr val="FFC000"/>
            </a:solidFill>
            <a:prstDash val="solid"/>
            <a:miter lim="800000"/>
            <a:headEnd type="none" w="sm" len="sm"/>
            <a:tailEnd type="none" w="sm" len="sm"/>
          </a:ln>
        </p:spPr>
      </p:cxnSp>
      <p:sp>
        <p:nvSpPr>
          <p:cNvPr id="384" name="Google Shape;384;p51"/>
          <p:cNvSpPr/>
          <p:nvPr/>
        </p:nvSpPr>
        <p:spPr>
          <a:xfrm>
            <a:off x="4976180" y="2558845"/>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I</a:t>
            </a:r>
            <a:endParaRPr sz="1100"/>
          </a:p>
        </p:txBody>
      </p:sp>
      <p:cxnSp>
        <p:nvCxnSpPr>
          <p:cNvPr id="385" name="Google Shape;385;p51"/>
          <p:cNvCxnSpPr>
            <a:stCxn id="382" idx="3"/>
            <a:endCxn id="384" idx="0"/>
          </p:cNvCxnSpPr>
          <p:nvPr/>
        </p:nvCxnSpPr>
        <p:spPr>
          <a:xfrm flipH="1">
            <a:off x="5204780" y="1952270"/>
            <a:ext cx="228600" cy="606600"/>
          </a:xfrm>
          <a:prstGeom prst="straightConnector1">
            <a:avLst/>
          </a:prstGeom>
          <a:noFill/>
          <a:ln w="19050" cap="flat" cmpd="sng">
            <a:solidFill>
              <a:srgbClr val="FFC000"/>
            </a:solidFill>
            <a:prstDash val="solid"/>
            <a:miter lim="800000"/>
            <a:headEnd type="none" w="sm" len="sm"/>
            <a:tailEnd type="none" w="sm" len="sm"/>
          </a:ln>
        </p:spPr>
      </p:cxnSp>
      <p:cxnSp>
        <p:nvCxnSpPr>
          <p:cNvPr id="386" name="Google Shape;386;p51"/>
          <p:cNvCxnSpPr>
            <a:stCxn id="382" idx="5"/>
            <a:endCxn id="387" idx="0"/>
          </p:cNvCxnSpPr>
          <p:nvPr/>
        </p:nvCxnSpPr>
        <p:spPr>
          <a:xfrm>
            <a:off x="5756669" y="1952270"/>
            <a:ext cx="108600" cy="606600"/>
          </a:xfrm>
          <a:prstGeom prst="straightConnector1">
            <a:avLst/>
          </a:prstGeom>
          <a:noFill/>
          <a:ln w="19050" cap="flat" cmpd="sng">
            <a:solidFill>
              <a:srgbClr val="FFC000"/>
            </a:solidFill>
            <a:prstDash val="solid"/>
            <a:miter lim="800000"/>
            <a:headEnd type="none" w="sm" len="sm"/>
            <a:tailEnd type="none" w="sm" len="sm"/>
          </a:ln>
        </p:spPr>
      </p:cxnSp>
      <p:sp>
        <p:nvSpPr>
          <p:cNvPr id="387" name="Google Shape;387;p51"/>
          <p:cNvSpPr/>
          <p:nvPr/>
        </p:nvSpPr>
        <p:spPr>
          <a:xfrm>
            <a:off x="5636580" y="2558845"/>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J</a:t>
            </a:r>
            <a:endParaRPr sz="1100"/>
          </a:p>
        </p:txBody>
      </p:sp>
      <p:sp>
        <p:nvSpPr>
          <p:cNvPr id="388" name="Google Shape;388;p51"/>
          <p:cNvSpPr txBox="1"/>
          <p:nvPr/>
        </p:nvSpPr>
        <p:spPr>
          <a:xfrm>
            <a:off x="4838785" y="3086101"/>
            <a:ext cx="4199445" cy="1454244"/>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B and C are siblings </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D,E and F are siblings </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G and H are siblings </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I and J are siblings </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D , F, H, I, J and K are leaf nodes</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A, B, C, E, G are internal nodes</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6">
                                            <p:txEl>
                                              <p:pRg st="0" end="0"/>
                                            </p:txEl>
                                          </p:spTgt>
                                        </p:tgtEl>
                                        <p:attrNameLst>
                                          <p:attrName>style.visibility</p:attrName>
                                        </p:attrNameLst>
                                      </p:cBhvr>
                                      <p:to>
                                        <p:strVal val="visible"/>
                                      </p:to>
                                    </p:set>
                                    <p:animEffect transition="in" filter="fade">
                                      <p:cBhvr>
                                        <p:cTn id="7" dur="1000"/>
                                        <p:tgtEl>
                                          <p:spTgt spid="3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6">
                                            <p:txEl>
                                              <p:pRg st="1" end="1"/>
                                            </p:txEl>
                                          </p:spTgt>
                                        </p:tgtEl>
                                        <p:attrNameLst>
                                          <p:attrName>style.visibility</p:attrName>
                                        </p:attrNameLst>
                                      </p:cBhvr>
                                      <p:to>
                                        <p:strVal val="visible"/>
                                      </p:to>
                                    </p:set>
                                    <p:animEffect transition="in" filter="fade">
                                      <p:cBhvr>
                                        <p:cTn id="12" dur="1000"/>
                                        <p:tgtEl>
                                          <p:spTgt spid="36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6">
                                            <p:txEl>
                                              <p:pRg st="2" end="2"/>
                                            </p:txEl>
                                          </p:spTgt>
                                        </p:tgtEl>
                                        <p:attrNameLst>
                                          <p:attrName>style.visibility</p:attrName>
                                        </p:attrNameLst>
                                      </p:cBhvr>
                                      <p:to>
                                        <p:strVal val="visible"/>
                                      </p:to>
                                    </p:set>
                                    <p:animEffect transition="in" filter="fade">
                                      <p:cBhvr>
                                        <p:cTn id="17" dur="1000"/>
                                        <p:tgtEl>
                                          <p:spTgt spid="36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88">
                                            <p:txEl>
                                              <p:pRg st="0" end="0"/>
                                            </p:txEl>
                                          </p:spTgt>
                                        </p:tgtEl>
                                        <p:attrNameLst>
                                          <p:attrName>style.visibility</p:attrName>
                                        </p:attrNameLst>
                                      </p:cBhvr>
                                      <p:to>
                                        <p:strVal val="visible"/>
                                      </p:to>
                                    </p:set>
                                    <p:animEffect transition="in" filter="fade">
                                      <p:cBhvr>
                                        <p:cTn id="22" dur="1000"/>
                                        <p:tgtEl>
                                          <p:spTgt spid="38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88">
                                            <p:txEl>
                                              <p:pRg st="1" end="1"/>
                                            </p:txEl>
                                          </p:spTgt>
                                        </p:tgtEl>
                                        <p:attrNameLst>
                                          <p:attrName>style.visibility</p:attrName>
                                        </p:attrNameLst>
                                      </p:cBhvr>
                                      <p:to>
                                        <p:strVal val="visible"/>
                                      </p:to>
                                    </p:set>
                                    <p:animEffect transition="in" filter="fade">
                                      <p:cBhvr>
                                        <p:cTn id="27" dur="1000"/>
                                        <p:tgtEl>
                                          <p:spTgt spid="38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88">
                                            <p:txEl>
                                              <p:pRg st="2" end="2"/>
                                            </p:txEl>
                                          </p:spTgt>
                                        </p:tgtEl>
                                        <p:attrNameLst>
                                          <p:attrName>style.visibility</p:attrName>
                                        </p:attrNameLst>
                                      </p:cBhvr>
                                      <p:to>
                                        <p:strVal val="visible"/>
                                      </p:to>
                                    </p:set>
                                    <p:animEffect transition="in" filter="fade">
                                      <p:cBhvr>
                                        <p:cTn id="32" dur="1000"/>
                                        <p:tgtEl>
                                          <p:spTgt spid="388">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88">
                                            <p:txEl>
                                              <p:pRg st="3" end="3"/>
                                            </p:txEl>
                                          </p:spTgt>
                                        </p:tgtEl>
                                        <p:attrNameLst>
                                          <p:attrName>style.visibility</p:attrName>
                                        </p:attrNameLst>
                                      </p:cBhvr>
                                      <p:to>
                                        <p:strVal val="visible"/>
                                      </p:to>
                                    </p:set>
                                    <p:animEffect transition="in" filter="fade">
                                      <p:cBhvr>
                                        <p:cTn id="37" dur="1000"/>
                                        <p:tgtEl>
                                          <p:spTgt spid="388">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88">
                                            <p:txEl>
                                              <p:pRg st="4" end="4"/>
                                            </p:txEl>
                                          </p:spTgt>
                                        </p:tgtEl>
                                        <p:attrNameLst>
                                          <p:attrName>style.visibility</p:attrName>
                                        </p:attrNameLst>
                                      </p:cBhvr>
                                      <p:to>
                                        <p:strVal val="visible"/>
                                      </p:to>
                                    </p:set>
                                    <p:animEffect transition="in" filter="fade">
                                      <p:cBhvr>
                                        <p:cTn id="42" dur="1000"/>
                                        <p:tgtEl>
                                          <p:spTgt spid="388">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88">
                                            <p:txEl>
                                              <p:pRg st="5" end="5"/>
                                            </p:txEl>
                                          </p:spTgt>
                                        </p:tgtEl>
                                        <p:attrNameLst>
                                          <p:attrName>style.visibility</p:attrName>
                                        </p:attrNameLst>
                                      </p:cBhvr>
                                      <p:to>
                                        <p:strVal val="visible"/>
                                      </p:to>
                                    </p:set>
                                    <p:animEffect transition="in" filter="fade">
                                      <p:cBhvr>
                                        <p:cTn id="47" dur="1000"/>
                                        <p:tgtEl>
                                          <p:spTgt spid="38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52"/>
          <p:cNvSpPr txBox="1">
            <a:spLocks noGrp="1"/>
          </p:cNvSpPr>
          <p:nvPr>
            <p:ph type="body" idx="1"/>
          </p:nvPr>
        </p:nvSpPr>
        <p:spPr>
          <a:xfrm>
            <a:off x="112594" y="114300"/>
            <a:ext cx="4630856" cy="4914900"/>
          </a:xfrm>
          <a:prstGeom prst="rect">
            <a:avLst/>
          </a:prstGeom>
          <a:noFill/>
          <a:ln w="9525" cap="flat" cmpd="sng">
            <a:solidFill>
              <a:srgbClr val="C00000"/>
            </a:solidFill>
            <a:prstDash val="solid"/>
            <a:round/>
            <a:headEnd type="none" w="sm" len="sm"/>
            <a:tailEnd type="none" w="sm" len="sm"/>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a:t>h) </a:t>
            </a:r>
            <a:r>
              <a:rPr lang="en" b="1"/>
              <a:t>Degree</a:t>
            </a:r>
            <a:r>
              <a:rPr lang="en"/>
              <a:t>: a degree of a node is the total number of children of that node</a:t>
            </a:r>
            <a:endParaRPr/>
          </a:p>
          <a:p>
            <a:pPr marL="0" lvl="0" indent="0" algn="l" rtl="0">
              <a:lnSpc>
                <a:spcPct val="90000"/>
              </a:lnSpc>
              <a:spcBef>
                <a:spcPts val="800"/>
              </a:spcBef>
              <a:spcAft>
                <a:spcPts val="0"/>
              </a:spcAft>
              <a:buClr>
                <a:schemeClr val="dk1"/>
              </a:buClr>
              <a:buSzPts val="2100"/>
              <a:buNone/>
            </a:pPr>
            <a:r>
              <a:rPr lang="en" b="1"/>
              <a:t>Notice</a:t>
            </a:r>
            <a:r>
              <a:rPr lang="en"/>
              <a:t>: the degree of a tree is the highest degree of a node among all nodes in that tree.</a:t>
            </a:r>
            <a:endParaRPr/>
          </a:p>
        </p:txBody>
      </p:sp>
      <p:sp>
        <p:nvSpPr>
          <p:cNvPr id="394" name="Google Shape;394;p52"/>
          <p:cNvSpPr/>
          <p:nvPr/>
        </p:nvSpPr>
        <p:spPr>
          <a:xfrm>
            <a:off x="6025918" y="11430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A</a:t>
            </a:r>
            <a:endParaRPr sz="1100"/>
          </a:p>
        </p:txBody>
      </p:sp>
      <p:sp>
        <p:nvSpPr>
          <p:cNvPr id="395" name="Google Shape;395;p52"/>
          <p:cNvSpPr/>
          <p:nvPr/>
        </p:nvSpPr>
        <p:spPr>
          <a:xfrm>
            <a:off x="5392732" y="752333"/>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B</a:t>
            </a:r>
            <a:endParaRPr sz="1100"/>
          </a:p>
        </p:txBody>
      </p:sp>
      <p:sp>
        <p:nvSpPr>
          <p:cNvPr id="396" name="Google Shape;396;p52"/>
          <p:cNvSpPr/>
          <p:nvPr/>
        </p:nvSpPr>
        <p:spPr>
          <a:xfrm>
            <a:off x="6980307" y="669584"/>
            <a:ext cx="571499"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C</a:t>
            </a:r>
            <a:endParaRPr sz="1100"/>
          </a:p>
        </p:txBody>
      </p:sp>
      <p:sp>
        <p:nvSpPr>
          <p:cNvPr id="397" name="Google Shape;397;p52"/>
          <p:cNvSpPr/>
          <p:nvPr/>
        </p:nvSpPr>
        <p:spPr>
          <a:xfrm>
            <a:off x="4838785" y="1562026"/>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D</a:t>
            </a:r>
            <a:endParaRPr sz="1100"/>
          </a:p>
        </p:txBody>
      </p:sp>
      <p:sp>
        <p:nvSpPr>
          <p:cNvPr id="398" name="Google Shape;398;p52"/>
          <p:cNvSpPr/>
          <p:nvPr/>
        </p:nvSpPr>
        <p:spPr>
          <a:xfrm>
            <a:off x="6025918" y="1519372"/>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F</a:t>
            </a:r>
            <a:endParaRPr sz="1100"/>
          </a:p>
        </p:txBody>
      </p:sp>
      <p:sp>
        <p:nvSpPr>
          <p:cNvPr id="399" name="Google Shape;399;p52"/>
          <p:cNvSpPr/>
          <p:nvPr/>
        </p:nvSpPr>
        <p:spPr>
          <a:xfrm>
            <a:off x="6601575" y="1519372"/>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G</a:t>
            </a:r>
            <a:endParaRPr sz="1100"/>
          </a:p>
        </p:txBody>
      </p:sp>
      <p:sp>
        <p:nvSpPr>
          <p:cNvPr id="400" name="Google Shape;400;p52"/>
          <p:cNvSpPr/>
          <p:nvPr/>
        </p:nvSpPr>
        <p:spPr>
          <a:xfrm>
            <a:off x="7487936" y="1519372"/>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H</a:t>
            </a:r>
            <a:endParaRPr sz="1100"/>
          </a:p>
        </p:txBody>
      </p:sp>
      <p:sp>
        <p:nvSpPr>
          <p:cNvPr id="401" name="Google Shape;401;p52"/>
          <p:cNvSpPr/>
          <p:nvPr/>
        </p:nvSpPr>
        <p:spPr>
          <a:xfrm>
            <a:off x="6606800" y="257175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K</a:t>
            </a:r>
            <a:endParaRPr sz="1100"/>
          </a:p>
        </p:txBody>
      </p:sp>
      <p:cxnSp>
        <p:nvCxnSpPr>
          <p:cNvPr id="402" name="Google Shape;402;p52"/>
          <p:cNvCxnSpPr>
            <a:stCxn id="396" idx="1"/>
            <a:endCxn id="394" idx="6"/>
          </p:cNvCxnSpPr>
          <p:nvPr/>
        </p:nvCxnSpPr>
        <p:spPr>
          <a:xfrm rot="10800000">
            <a:off x="6483201" y="342940"/>
            <a:ext cx="580800" cy="393600"/>
          </a:xfrm>
          <a:prstGeom prst="straightConnector1">
            <a:avLst/>
          </a:prstGeom>
          <a:noFill/>
          <a:ln w="19050" cap="flat" cmpd="sng">
            <a:solidFill>
              <a:srgbClr val="FFC000"/>
            </a:solidFill>
            <a:prstDash val="solid"/>
            <a:miter lim="800000"/>
            <a:headEnd type="none" w="sm" len="sm"/>
            <a:tailEnd type="none" w="sm" len="sm"/>
          </a:ln>
        </p:spPr>
      </p:cxnSp>
      <p:cxnSp>
        <p:nvCxnSpPr>
          <p:cNvPr id="403" name="Google Shape;403;p52"/>
          <p:cNvCxnSpPr>
            <a:stCxn id="394" idx="2"/>
            <a:endCxn id="395" idx="0"/>
          </p:cNvCxnSpPr>
          <p:nvPr/>
        </p:nvCxnSpPr>
        <p:spPr>
          <a:xfrm flipH="1">
            <a:off x="5621218" y="342900"/>
            <a:ext cx="404700" cy="409500"/>
          </a:xfrm>
          <a:prstGeom prst="straightConnector1">
            <a:avLst/>
          </a:prstGeom>
          <a:noFill/>
          <a:ln w="19050" cap="flat" cmpd="sng">
            <a:solidFill>
              <a:srgbClr val="FFC000"/>
            </a:solidFill>
            <a:prstDash val="solid"/>
            <a:miter lim="800000"/>
            <a:headEnd type="none" w="sm" len="sm"/>
            <a:tailEnd type="none" w="sm" len="sm"/>
          </a:ln>
        </p:spPr>
      </p:cxnSp>
      <p:cxnSp>
        <p:nvCxnSpPr>
          <p:cNvPr id="404" name="Google Shape;404;p52"/>
          <p:cNvCxnSpPr>
            <a:stCxn id="395" idx="6"/>
            <a:endCxn id="398" idx="0"/>
          </p:cNvCxnSpPr>
          <p:nvPr/>
        </p:nvCxnSpPr>
        <p:spPr>
          <a:xfrm>
            <a:off x="5849932" y="980933"/>
            <a:ext cx="404700" cy="538500"/>
          </a:xfrm>
          <a:prstGeom prst="straightConnector1">
            <a:avLst/>
          </a:prstGeom>
          <a:noFill/>
          <a:ln w="19050" cap="flat" cmpd="sng">
            <a:solidFill>
              <a:srgbClr val="FFC000"/>
            </a:solidFill>
            <a:prstDash val="solid"/>
            <a:miter lim="800000"/>
            <a:headEnd type="none" w="sm" len="sm"/>
            <a:tailEnd type="none" w="sm" len="sm"/>
          </a:ln>
        </p:spPr>
      </p:cxnSp>
      <p:cxnSp>
        <p:nvCxnSpPr>
          <p:cNvPr id="405" name="Google Shape;405;p52"/>
          <p:cNvCxnSpPr>
            <a:stCxn id="395" idx="2"/>
            <a:endCxn id="397" idx="0"/>
          </p:cNvCxnSpPr>
          <p:nvPr/>
        </p:nvCxnSpPr>
        <p:spPr>
          <a:xfrm flipH="1">
            <a:off x="5067532" y="980933"/>
            <a:ext cx="325200" cy="581100"/>
          </a:xfrm>
          <a:prstGeom prst="straightConnector1">
            <a:avLst/>
          </a:prstGeom>
          <a:noFill/>
          <a:ln w="19050" cap="flat" cmpd="sng">
            <a:solidFill>
              <a:srgbClr val="FFC000"/>
            </a:solidFill>
            <a:prstDash val="solid"/>
            <a:miter lim="800000"/>
            <a:headEnd type="none" w="sm" len="sm"/>
            <a:tailEnd type="none" w="sm" len="sm"/>
          </a:ln>
        </p:spPr>
      </p:cxnSp>
      <p:cxnSp>
        <p:nvCxnSpPr>
          <p:cNvPr id="406" name="Google Shape;406;p52"/>
          <p:cNvCxnSpPr>
            <a:stCxn id="396" idx="3"/>
            <a:endCxn id="399" idx="0"/>
          </p:cNvCxnSpPr>
          <p:nvPr/>
        </p:nvCxnSpPr>
        <p:spPr>
          <a:xfrm flipH="1">
            <a:off x="6830301" y="1059829"/>
            <a:ext cx="233700" cy="459600"/>
          </a:xfrm>
          <a:prstGeom prst="straightConnector1">
            <a:avLst/>
          </a:prstGeom>
          <a:noFill/>
          <a:ln w="19050" cap="flat" cmpd="sng">
            <a:solidFill>
              <a:srgbClr val="FFC000"/>
            </a:solidFill>
            <a:prstDash val="solid"/>
            <a:miter lim="800000"/>
            <a:headEnd type="none" w="sm" len="sm"/>
            <a:tailEnd type="none" w="sm" len="sm"/>
          </a:ln>
        </p:spPr>
      </p:cxnSp>
      <p:cxnSp>
        <p:nvCxnSpPr>
          <p:cNvPr id="407" name="Google Shape;407;p52"/>
          <p:cNvCxnSpPr>
            <a:stCxn id="400" idx="0"/>
            <a:endCxn id="396" idx="5"/>
          </p:cNvCxnSpPr>
          <p:nvPr/>
        </p:nvCxnSpPr>
        <p:spPr>
          <a:xfrm rot="10800000">
            <a:off x="7468136" y="1059772"/>
            <a:ext cx="248400" cy="459600"/>
          </a:xfrm>
          <a:prstGeom prst="straightConnector1">
            <a:avLst/>
          </a:prstGeom>
          <a:noFill/>
          <a:ln w="19050" cap="flat" cmpd="sng">
            <a:solidFill>
              <a:srgbClr val="FFC000"/>
            </a:solidFill>
            <a:prstDash val="solid"/>
            <a:miter lim="800000"/>
            <a:headEnd type="none" w="sm" len="sm"/>
            <a:tailEnd type="none" w="sm" len="sm"/>
          </a:ln>
        </p:spPr>
      </p:cxnSp>
      <p:cxnSp>
        <p:nvCxnSpPr>
          <p:cNvPr id="408" name="Google Shape;408;p52"/>
          <p:cNvCxnSpPr>
            <a:stCxn id="399" idx="4"/>
            <a:endCxn id="401" idx="0"/>
          </p:cNvCxnSpPr>
          <p:nvPr/>
        </p:nvCxnSpPr>
        <p:spPr>
          <a:xfrm>
            <a:off x="6830175" y="1976572"/>
            <a:ext cx="5100" cy="595200"/>
          </a:xfrm>
          <a:prstGeom prst="straightConnector1">
            <a:avLst/>
          </a:prstGeom>
          <a:noFill/>
          <a:ln w="19050" cap="flat" cmpd="sng">
            <a:solidFill>
              <a:srgbClr val="FFC000"/>
            </a:solidFill>
            <a:prstDash val="solid"/>
            <a:miter lim="800000"/>
            <a:headEnd type="none" w="sm" len="sm"/>
            <a:tailEnd type="none" w="sm" len="sm"/>
          </a:ln>
        </p:spPr>
      </p:cxnSp>
      <p:sp>
        <p:nvSpPr>
          <p:cNvPr id="409" name="Google Shape;409;p52"/>
          <p:cNvSpPr/>
          <p:nvPr/>
        </p:nvSpPr>
        <p:spPr>
          <a:xfrm>
            <a:off x="5366425" y="1562026"/>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E</a:t>
            </a:r>
            <a:endParaRPr sz="1100"/>
          </a:p>
        </p:txBody>
      </p:sp>
      <p:cxnSp>
        <p:nvCxnSpPr>
          <p:cNvPr id="410" name="Google Shape;410;p52"/>
          <p:cNvCxnSpPr>
            <a:stCxn id="395" idx="4"/>
            <a:endCxn id="409" idx="0"/>
          </p:cNvCxnSpPr>
          <p:nvPr/>
        </p:nvCxnSpPr>
        <p:spPr>
          <a:xfrm flipH="1">
            <a:off x="5594932" y="1209533"/>
            <a:ext cx="26400" cy="352500"/>
          </a:xfrm>
          <a:prstGeom prst="straightConnector1">
            <a:avLst/>
          </a:prstGeom>
          <a:noFill/>
          <a:ln w="19050" cap="flat" cmpd="sng">
            <a:solidFill>
              <a:srgbClr val="FFC000"/>
            </a:solidFill>
            <a:prstDash val="solid"/>
            <a:miter lim="800000"/>
            <a:headEnd type="none" w="sm" len="sm"/>
            <a:tailEnd type="none" w="sm" len="sm"/>
          </a:ln>
        </p:spPr>
      </p:cxnSp>
      <p:sp>
        <p:nvSpPr>
          <p:cNvPr id="411" name="Google Shape;411;p52"/>
          <p:cNvSpPr/>
          <p:nvPr/>
        </p:nvSpPr>
        <p:spPr>
          <a:xfrm>
            <a:off x="4976180" y="2558845"/>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I</a:t>
            </a:r>
            <a:endParaRPr sz="1100"/>
          </a:p>
        </p:txBody>
      </p:sp>
      <p:cxnSp>
        <p:nvCxnSpPr>
          <p:cNvPr id="412" name="Google Shape;412;p52"/>
          <p:cNvCxnSpPr>
            <a:stCxn id="409" idx="3"/>
            <a:endCxn id="411" idx="0"/>
          </p:cNvCxnSpPr>
          <p:nvPr/>
        </p:nvCxnSpPr>
        <p:spPr>
          <a:xfrm flipH="1">
            <a:off x="5204780" y="1952270"/>
            <a:ext cx="228600" cy="606600"/>
          </a:xfrm>
          <a:prstGeom prst="straightConnector1">
            <a:avLst/>
          </a:prstGeom>
          <a:noFill/>
          <a:ln w="19050" cap="flat" cmpd="sng">
            <a:solidFill>
              <a:srgbClr val="FFC000"/>
            </a:solidFill>
            <a:prstDash val="solid"/>
            <a:miter lim="800000"/>
            <a:headEnd type="none" w="sm" len="sm"/>
            <a:tailEnd type="none" w="sm" len="sm"/>
          </a:ln>
        </p:spPr>
      </p:cxnSp>
      <p:cxnSp>
        <p:nvCxnSpPr>
          <p:cNvPr id="413" name="Google Shape;413;p52"/>
          <p:cNvCxnSpPr>
            <a:stCxn id="409" idx="5"/>
            <a:endCxn id="414" idx="0"/>
          </p:cNvCxnSpPr>
          <p:nvPr/>
        </p:nvCxnSpPr>
        <p:spPr>
          <a:xfrm>
            <a:off x="5756669" y="1952270"/>
            <a:ext cx="108600" cy="606600"/>
          </a:xfrm>
          <a:prstGeom prst="straightConnector1">
            <a:avLst/>
          </a:prstGeom>
          <a:noFill/>
          <a:ln w="19050" cap="flat" cmpd="sng">
            <a:solidFill>
              <a:srgbClr val="FFC000"/>
            </a:solidFill>
            <a:prstDash val="solid"/>
            <a:miter lim="800000"/>
            <a:headEnd type="none" w="sm" len="sm"/>
            <a:tailEnd type="none" w="sm" len="sm"/>
          </a:ln>
        </p:spPr>
      </p:cxnSp>
      <p:sp>
        <p:nvSpPr>
          <p:cNvPr id="414" name="Google Shape;414;p52"/>
          <p:cNvSpPr/>
          <p:nvPr/>
        </p:nvSpPr>
        <p:spPr>
          <a:xfrm>
            <a:off x="5636580" y="2558845"/>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J</a:t>
            </a:r>
            <a:endParaRPr sz="1100"/>
          </a:p>
        </p:txBody>
      </p:sp>
      <p:sp>
        <p:nvSpPr>
          <p:cNvPr id="415" name="Google Shape;415;p52"/>
          <p:cNvSpPr txBox="1"/>
          <p:nvPr/>
        </p:nvSpPr>
        <p:spPr>
          <a:xfrm>
            <a:off x="4838785" y="3086101"/>
            <a:ext cx="3769541" cy="1685077"/>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Degree of A is 2</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Degree of B is 3</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Degree of C is 2</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Degree of E is 2</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Degree of G is 1</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Degree of K is 0</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Hence, degree of the tree is 3</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3">
                                            <p:txEl>
                                              <p:pRg st="0" end="0"/>
                                            </p:txEl>
                                          </p:spTgt>
                                        </p:tgtEl>
                                        <p:attrNameLst>
                                          <p:attrName>style.visibility</p:attrName>
                                        </p:attrNameLst>
                                      </p:cBhvr>
                                      <p:to>
                                        <p:strVal val="visible"/>
                                      </p:to>
                                    </p:set>
                                    <p:animEffect transition="in" filter="fade">
                                      <p:cBhvr>
                                        <p:cTn id="7" dur="1000"/>
                                        <p:tgtEl>
                                          <p:spTgt spid="3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3">
                                            <p:txEl>
                                              <p:pRg st="1" end="1"/>
                                            </p:txEl>
                                          </p:spTgt>
                                        </p:tgtEl>
                                        <p:attrNameLst>
                                          <p:attrName>style.visibility</p:attrName>
                                        </p:attrNameLst>
                                      </p:cBhvr>
                                      <p:to>
                                        <p:strVal val="visible"/>
                                      </p:to>
                                    </p:set>
                                    <p:animEffect transition="in" filter="fade">
                                      <p:cBhvr>
                                        <p:cTn id="12" dur="1000"/>
                                        <p:tgtEl>
                                          <p:spTgt spid="39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5"/>
                                        </p:tgtEl>
                                        <p:attrNameLst>
                                          <p:attrName>style.visibility</p:attrName>
                                        </p:attrNameLst>
                                      </p:cBhvr>
                                      <p:to>
                                        <p:strVal val="visible"/>
                                      </p:to>
                                    </p:set>
                                    <p:animEffect transition="in" filter="fade">
                                      <p:cBhvr>
                                        <p:cTn id="17" dur="1000"/>
                                        <p:tgtEl>
                                          <p:spTgt spid="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53"/>
          <p:cNvSpPr txBox="1">
            <a:spLocks noGrp="1"/>
          </p:cNvSpPr>
          <p:nvPr>
            <p:ph type="body" idx="1"/>
          </p:nvPr>
        </p:nvSpPr>
        <p:spPr>
          <a:xfrm>
            <a:off x="204716" y="114300"/>
            <a:ext cx="8700448" cy="497205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b="1"/>
              <a:t>i) Level</a:t>
            </a:r>
            <a:r>
              <a:rPr lang="en"/>
              <a:t>: a root node is said to be at the level 0 and its children are to be at level 1 and so on. </a:t>
            </a:r>
            <a:endParaRPr/>
          </a:p>
        </p:txBody>
      </p:sp>
      <p:sp>
        <p:nvSpPr>
          <p:cNvPr id="421" name="Google Shape;421;p53"/>
          <p:cNvSpPr/>
          <p:nvPr/>
        </p:nvSpPr>
        <p:spPr>
          <a:xfrm>
            <a:off x="3114464" y="2264675"/>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A</a:t>
            </a:r>
            <a:endParaRPr sz="1100"/>
          </a:p>
        </p:txBody>
      </p:sp>
      <p:sp>
        <p:nvSpPr>
          <p:cNvPr id="422" name="Google Shape;422;p53"/>
          <p:cNvSpPr/>
          <p:nvPr/>
        </p:nvSpPr>
        <p:spPr>
          <a:xfrm>
            <a:off x="2286427" y="2947063"/>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B</a:t>
            </a:r>
            <a:endParaRPr sz="1100"/>
          </a:p>
        </p:txBody>
      </p:sp>
      <p:sp>
        <p:nvSpPr>
          <p:cNvPr id="423" name="Google Shape;423;p53"/>
          <p:cNvSpPr/>
          <p:nvPr/>
        </p:nvSpPr>
        <p:spPr>
          <a:xfrm>
            <a:off x="4277937" y="2988006"/>
            <a:ext cx="571499"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C</a:t>
            </a:r>
            <a:endParaRPr sz="1100"/>
          </a:p>
        </p:txBody>
      </p:sp>
      <p:sp>
        <p:nvSpPr>
          <p:cNvPr id="424" name="Google Shape;424;p53"/>
          <p:cNvSpPr/>
          <p:nvPr/>
        </p:nvSpPr>
        <p:spPr>
          <a:xfrm>
            <a:off x="1485900" y="3747585"/>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D</a:t>
            </a:r>
            <a:endParaRPr sz="1100"/>
          </a:p>
        </p:txBody>
      </p:sp>
      <p:sp>
        <p:nvSpPr>
          <p:cNvPr id="425" name="Google Shape;425;p53"/>
          <p:cNvSpPr/>
          <p:nvPr/>
        </p:nvSpPr>
        <p:spPr>
          <a:xfrm>
            <a:off x="3103375" y="3742045"/>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F</a:t>
            </a:r>
            <a:endParaRPr sz="1100"/>
          </a:p>
        </p:txBody>
      </p:sp>
      <p:sp>
        <p:nvSpPr>
          <p:cNvPr id="426" name="Google Shape;426;p53"/>
          <p:cNvSpPr/>
          <p:nvPr/>
        </p:nvSpPr>
        <p:spPr>
          <a:xfrm>
            <a:off x="3820736" y="3723279"/>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G</a:t>
            </a:r>
            <a:endParaRPr sz="1100"/>
          </a:p>
        </p:txBody>
      </p:sp>
      <p:sp>
        <p:nvSpPr>
          <p:cNvPr id="427" name="Google Shape;427;p53"/>
          <p:cNvSpPr/>
          <p:nvPr/>
        </p:nvSpPr>
        <p:spPr>
          <a:xfrm>
            <a:off x="4999562" y="3744173"/>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H</a:t>
            </a:r>
            <a:endParaRPr sz="1100"/>
          </a:p>
        </p:txBody>
      </p:sp>
      <p:sp>
        <p:nvSpPr>
          <p:cNvPr id="428" name="Google Shape;428;p53"/>
          <p:cNvSpPr/>
          <p:nvPr/>
        </p:nvSpPr>
        <p:spPr>
          <a:xfrm>
            <a:off x="3820736" y="4443199"/>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K</a:t>
            </a:r>
            <a:endParaRPr sz="1100"/>
          </a:p>
        </p:txBody>
      </p:sp>
      <p:cxnSp>
        <p:nvCxnSpPr>
          <p:cNvPr id="429" name="Google Shape;429;p53"/>
          <p:cNvCxnSpPr>
            <a:stCxn id="423" idx="1"/>
            <a:endCxn id="421" idx="6"/>
          </p:cNvCxnSpPr>
          <p:nvPr/>
        </p:nvCxnSpPr>
        <p:spPr>
          <a:xfrm rot="10800000">
            <a:off x="3571731" y="2493361"/>
            <a:ext cx="789900" cy="561600"/>
          </a:xfrm>
          <a:prstGeom prst="straightConnector1">
            <a:avLst/>
          </a:prstGeom>
          <a:noFill/>
          <a:ln w="19050" cap="flat" cmpd="sng">
            <a:solidFill>
              <a:srgbClr val="FFC000"/>
            </a:solidFill>
            <a:prstDash val="solid"/>
            <a:miter lim="800000"/>
            <a:headEnd type="none" w="sm" len="sm"/>
            <a:tailEnd type="none" w="sm" len="sm"/>
          </a:ln>
        </p:spPr>
      </p:cxnSp>
      <p:cxnSp>
        <p:nvCxnSpPr>
          <p:cNvPr id="430" name="Google Shape;430;p53"/>
          <p:cNvCxnSpPr>
            <a:stCxn id="421" idx="2"/>
            <a:endCxn id="422" idx="0"/>
          </p:cNvCxnSpPr>
          <p:nvPr/>
        </p:nvCxnSpPr>
        <p:spPr>
          <a:xfrm flipH="1">
            <a:off x="2515064" y="2493275"/>
            <a:ext cx="599400" cy="453900"/>
          </a:xfrm>
          <a:prstGeom prst="straightConnector1">
            <a:avLst/>
          </a:prstGeom>
          <a:noFill/>
          <a:ln w="19050" cap="flat" cmpd="sng">
            <a:solidFill>
              <a:srgbClr val="FFC000"/>
            </a:solidFill>
            <a:prstDash val="solid"/>
            <a:miter lim="800000"/>
            <a:headEnd type="none" w="sm" len="sm"/>
            <a:tailEnd type="none" w="sm" len="sm"/>
          </a:ln>
        </p:spPr>
      </p:cxnSp>
      <p:cxnSp>
        <p:nvCxnSpPr>
          <p:cNvPr id="431" name="Google Shape;431;p53"/>
          <p:cNvCxnSpPr>
            <a:stCxn id="422" idx="6"/>
            <a:endCxn id="425" idx="0"/>
          </p:cNvCxnSpPr>
          <p:nvPr/>
        </p:nvCxnSpPr>
        <p:spPr>
          <a:xfrm>
            <a:off x="2743627" y="3175663"/>
            <a:ext cx="588300" cy="566400"/>
          </a:xfrm>
          <a:prstGeom prst="straightConnector1">
            <a:avLst/>
          </a:prstGeom>
          <a:noFill/>
          <a:ln w="19050" cap="flat" cmpd="sng">
            <a:solidFill>
              <a:srgbClr val="FFC000"/>
            </a:solidFill>
            <a:prstDash val="solid"/>
            <a:miter lim="800000"/>
            <a:headEnd type="none" w="sm" len="sm"/>
            <a:tailEnd type="none" w="sm" len="sm"/>
          </a:ln>
        </p:spPr>
      </p:cxnSp>
      <p:cxnSp>
        <p:nvCxnSpPr>
          <p:cNvPr id="432" name="Google Shape;432;p53"/>
          <p:cNvCxnSpPr>
            <a:stCxn id="422" idx="2"/>
            <a:endCxn id="424" idx="0"/>
          </p:cNvCxnSpPr>
          <p:nvPr/>
        </p:nvCxnSpPr>
        <p:spPr>
          <a:xfrm flipH="1">
            <a:off x="1714627" y="3175663"/>
            <a:ext cx="571800" cy="571800"/>
          </a:xfrm>
          <a:prstGeom prst="straightConnector1">
            <a:avLst/>
          </a:prstGeom>
          <a:noFill/>
          <a:ln w="19050" cap="flat" cmpd="sng">
            <a:solidFill>
              <a:srgbClr val="FFC000"/>
            </a:solidFill>
            <a:prstDash val="solid"/>
            <a:miter lim="800000"/>
            <a:headEnd type="none" w="sm" len="sm"/>
            <a:tailEnd type="none" w="sm" len="sm"/>
          </a:ln>
        </p:spPr>
      </p:cxnSp>
      <p:cxnSp>
        <p:nvCxnSpPr>
          <p:cNvPr id="433" name="Google Shape;433;p53"/>
          <p:cNvCxnSpPr>
            <a:stCxn id="423" idx="3"/>
            <a:endCxn id="426" idx="0"/>
          </p:cNvCxnSpPr>
          <p:nvPr/>
        </p:nvCxnSpPr>
        <p:spPr>
          <a:xfrm flipH="1">
            <a:off x="4049331" y="3378251"/>
            <a:ext cx="312300" cy="345000"/>
          </a:xfrm>
          <a:prstGeom prst="straightConnector1">
            <a:avLst/>
          </a:prstGeom>
          <a:noFill/>
          <a:ln w="19050" cap="flat" cmpd="sng">
            <a:solidFill>
              <a:srgbClr val="FFC000"/>
            </a:solidFill>
            <a:prstDash val="solid"/>
            <a:miter lim="800000"/>
            <a:headEnd type="none" w="sm" len="sm"/>
            <a:tailEnd type="none" w="sm" len="sm"/>
          </a:ln>
        </p:spPr>
      </p:cxnSp>
      <p:cxnSp>
        <p:nvCxnSpPr>
          <p:cNvPr id="434" name="Google Shape;434;p53"/>
          <p:cNvCxnSpPr>
            <a:stCxn id="427" idx="0"/>
            <a:endCxn id="423" idx="5"/>
          </p:cNvCxnSpPr>
          <p:nvPr/>
        </p:nvCxnSpPr>
        <p:spPr>
          <a:xfrm rot="10800000">
            <a:off x="4765862" y="3378173"/>
            <a:ext cx="462300" cy="366000"/>
          </a:xfrm>
          <a:prstGeom prst="straightConnector1">
            <a:avLst/>
          </a:prstGeom>
          <a:noFill/>
          <a:ln w="19050" cap="flat" cmpd="sng">
            <a:solidFill>
              <a:srgbClr val="FFC000"/>
            </a:solidFill>
            <a:prstDash val="solid"/>
            <a:miter lim="800000"/>
            <a:headEnd type="none" w="sm" len="sm"/>
            <a:tailEnd type="none" w="sm" len="sm"/>
          </a:ln>
        </p:spPr>
      </p:cxnSp>
      <p:cxnSp>
        <p:nvCxnSpPr>
          <p:cNvPr id="435" name="Google Shape;435;p53"/>
          <p:cNvCxnSpPr>
            <a:stCxn id="426" idx="4"/>
            <a:endCxn id="428" idx="0"/>
          </p:cNvCxnSpPr>
          <p:nvPr/>
        </p:nvCxnSpPr>
        <p:spPr>
          <a:xfrm>
            <a:off x="4049336" y="4180479"/>
            <a:ext cx="0" cy="262800"/>
          </a:xfrm>
          <a:prstGeom prst="straightConnector1">
            <a:avLst/>
          </a:prstGeom>
          <a:noFill/>
          <a:ln w="19050" cap="flat" cmpd="sng">
            <a:solidFill>
              <a:srgbClr val="FFC000"/>
            </a:solidFill>
            <a:prstDash val="solid"/>
            <a:miter lim="800000"/>
            <a:headEnd type="none" w="sm" len="sm"/>
            <a:tailEnd type="none" w="sm" len="sm"/>
          </a:ln>
        </p:spPr>
      </p:cxnSp>
      <p:sp>
        <p:nvSpPr>
          <p:cNvPr id="436" name="Google Shape;436;p53"/>
          <p:cNvSpPr/>
          <p:nvPr/>
        </p:nvSpPr>
        <p:spPr>
          <a:xfrm>
            <a:off x="2286427" y="3761233"/>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E</a:t>
            </a:r>
            <a:endParaRPr sz="1100"/>
          </a:p>
        </p:txBody>
      </p:sp>
      <p:cxnSp>
        <p:nvCxnSpPr>
          <p:cNvPr id="437" name="Google Shape;437;p53"/>
          <p:cNvCxnSpPr>
            <a:stCxn id="422" idx="4"/>
            <a:endCxn id="436" idx="0"/>
          </p:cNvCxnSpPr>
          <p:nvPr/>
        </p:nvCxnSpPr>
        <p:spPr>
          <a:xfrm>
            <a:off x="2515027" y="3404263"/>
            <a:ext cx="0" cy="357000"/>
          </a:xfrm>
          <a:prstGeom prst="straightConnector1">
            <a:avLst/>
          </a:prstGeom>
          <a:noFill/>
          <a:ln w="19050" cap="flat" cmpd="sng">
            <a:solidFill>
              <a:srgbClr val="FFC000"/>
            </a:solidFill>
            <a:prstDash val="solid"/>
            <a:miter lim="800000"/>
            <a:headEnd type="none" w="sm" len="sm"/>
            <a:tailEnd type="none" w="sm" len="sm"/>
          </a:ln>
        </p:spPr>
      </p:cxnSp>
      <p:sp>
        <p:nvSpPr>
          <p:cNvPr id="438" name="Google Shape;438;p53"/>
          <p:cNvSpPr/>
          <p:nvPr/>
        </p:nvSpPr>
        <p:spPr>
          <a:xfrm>
            <a:off x="1744944" y="4494378"/>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I</a:t>
            </a:r>
            <a:endParaRPr sz="1100"/>
          </a:p>
        </p:txBody>
      </p:sp>
      <p:sp>
        <p:nvSpPr>
          <p:cNvPr id="439" name="Google Shape;439;p53"/>
          <p:cNvSpPr/>
          <p:nvPr/>
        </p:nvSpPr>
        <p:spPr>
          <a:xfrm>
            <a:off x="2717347" y="451485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J</a:t>
            </a:r>
            <a:endParaRPr sz="1100"/>
          </a:p>
        </p:txBody>
      </p:sp>
      <p:cxnSp>
        <p:nvCxnSpPr>
          <p:cNvPr id="440" name="Google Shape;440;p53"/>
          <p:cNvCxnSpPr>
            <a:stCxn id="436" idx="3"/>
            <a:endCxn id="438" idx="0"/>
          </p:cNvCxnSpPr>
          <p:nvPr/>
        </p:nvCxnSpPr>
        <p:spPr>
          <a:xfrm flipH="1">
            <a:off x="1973582" y="4151477"/>
            <a:ext cx="379800" cy="342900"/>
          </a:xfrm>
          <a:prstGeom prst="straightConnector1">
            <a:avLst/>
          </a:prstGeom>
          <a:noFill/>
          <a:ln w="19050" cap="flat" cmpd="sng">
            <a:solidFill>
              <a:srgbClr val="FFC000"/>
            </a:solidFill>
            <a:prstDash val="solid"/>
            <a:miter lim="800000"/>
            <a:headEnd type="none" w="sm" len="sm"/>
            <a:tailEnd type="none" w="sm" len="sm"/>
          </a:ln>
        </p:spPr>
      </p:cxnSp>
      <p:cxnSp>
        <p:nvCxnSpPr>
          <p:cNvPr id="441" name="Google Shape;441;p53"/>
          <p:cNvCxnSpPr>
            <a:stCxn id="436" idx="5"/>
            <a:endCxn id="439" idx="0"/>
          </p:cNvCxnSpPr>
          <p:nvPr/>
        </p:nvCxnSpPr>
        <p:spPr>
          <a:xfrm>
            <a:off x="2676671" y="4151477"/>
            <a:ext cx="269400" cy="363300"/>
          </a:xfrm>
          <a:prstGeom prst="straightConnector1">
            <a:avLst/>
          </a:prstGeom>
          <a:noFill/>
          <a:ln w="19050" cap="flat" cmpd="sng">
            <a:solidFill>
              <a:srgbClr val="FFC000"/>
            </a:solidFill>
            <a:prstDash val="solid"/>
            <a:miter lim="800000"/>
            <a:headEnd type="none" w="sm" len="sm"/>
            <a:tailEnd type="none" w="sm" len="sm"/>
          </a:ln>
        </p:spPr>
      </p:cxnSp>
      <p:sp>
        <p:nvSpPr>
          <p:cNvPr id="442" name="Google Shape;442;p53"/>
          <p:cNvSpPr/>
          <p:nvPr/>
        </p:nvSpPr>
        <p:spPr>
          <a:xfrm>
            <a:off x="1223448" y="2171700"/>
            <a:ext cx="5005903" cy="602418"/>
          </a:xfrm>
          <a:prstGeom prst="flowChartProcess">
            <a:avLst/>
          </a:prstGeom>
          <a:noFill/>
          <a:ln w="12700" cap="flat" cmpd="sng">
            <a:solidFill>
              <a:schemeClr val="accent6"/>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r" rtl="0">
              <a:spcBef>
                <a:spcPts val="0"/>
              </a:spcBef>
              <a:spcAft>
                <a:spcPts val="0"/>
              </a:spcAft>
              <a:buNone/>
            </a:pPr>
            <a:r>
              <a:rPr lang="en" sz="1400" b="1">
                <a:solidFill>
                  <a:schemeClr val="dk1"/>
                </a:solidFill>
                <a:latin typeface="Comic Sans MS"/>
                <a:ea typeface="Comic Sans MS"/>
                <a:cs typeface="Comic Sans MS"/>
                <a:sym typeface="Comic Sans MS"/>
              </a:rPr>
              <a:t>Level 0</a:t>
            </a:r>
            <a:endParaRPr sz="1100"/>
          </a:p>
        </p:txBody>
      </p:sp>
      <p:sp>
        <p:nvSpPr>
          <p:cNvPr id="443" name="Google Shape;443;p53"/>
          <p:cNvSpPr/>
          <p:nvPr/>
        </p:nvSpPr>
        <p:spPr>
          <a:xfrm>
            <a:off x="1264392" y="2908679"/>
            <a:ext cx="4964959" cy="602418"/>
          </a:xfrm>
          <a:prstGeom prst="flowChartProcess">
            <a:avLst/>
          </a:prstGeom>
          <a:noFill/>
          <a:ln w="12700" cap="flat" cmpd="sng">
            <a:solidFill>
              <a:schemeClr val="accent6"/>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r" rtl="0">
              <a:spcBef>
                <a:spcPts val="0"/>
              </a:spcBef>
              <a:spcAft>
                <a:spcPts val="0"/>
              </a:spcAft>
              <a:buNone/>
            </a:pPr>
            <a:r>
              <a:rPr lang="en" sz="1400" b="1">
                <a:solidFill>
                  <a:schemeClr val="dk1"/>
                </a:solidFill>
                <a:latin typeface="Comic Sans MS"/>
                <a:ea typeface="Comic Sans MS"/>
                <a:cs typeface="Comic Sans MS"/>
                <a:sym typeface="Comic Sans MS"/>
              </a:rPr>
              <a:t>                                                                                                                  Level 1</a:t>
            </a:r>
            <a:endParaRPr sz="1100"/>
          </a:p>
        </p:txBody>
      </p:sp>
      <p:sp>
        <p:nvSpPr>
          <p:cNvPr id="444" name="Google Shape;444;p53"/>
          <p:cNvSpPr/>
          <p:nvPr/>
        </p:nvSpPr>
        <p:spPr>
          <a:xfrm>
            <a:off x="1264392" y="3686602"/>
            <a:ext cx="4964959" cy="602418"/>
          </a:xfrm>
          <a:prstGeom prst="flowChartProcess">
            <a:avLst/>
          </a:prstGeom>
          <a:noFill/>
          <a:ln w="12700" cap="flat" cmpd="sng">
            <a:solidFill>
              <a:schemeClr val="accent6"/>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r" rtl="0">
              <a:spcBef>
                <a:spcPts val="0"/>
              </a:spcBef>
              <a:spcAft>
                <a:spcPts val="0"/>
              </a:spcAft>
              <a:buNone/>
            </a:pPr>
            <a:r>
              <a:rPr lang="en" sz="1400" b="1">
                <a:solidFill>
                  <a:schemeClr val="dk1"/>
                </a:solidFill>
                <a:latin typeface="Comic Sans MS"/>
                <a:ea typeface="Comic Sans MS"/>
                <a:cs typeface="Comic Sans MS"/>
                <a:sym typeface="Comic Sans MS"/>
              </a:rPr>
              <a:t>                                                                                                                  Level 2</a:t>
            </a:r>
            <a:endParaRPr sz="1100"/>
          </a:p>
        </p:txBody>
      </p:sp>
      <p:sp>
        <p:nvSpPr>
          <p:cNvPr id="445" name="Google Shape;445;p53"/>
          <p:cNvSpPr/>
          <p:nvPr/>
        </p:nvSpPr>
        <p:spPr>
          <a:xfrm>
            <a:off x="1257300" y="4400550"/>
            <a:ext cx="4972050" cy="602418"/>
          </a:xfrm>
          <a:prstGeom prst="flowChartProcess">
            <a:avLst/>
          </a:prstGeom>
          <a:noFill/>
          <a:ln w="12700" cap="flat" cmpd="sng">
            <a:solidFill>
              <a:schemeClr val="accent6"/>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r" rtl="0">
              <a:spcBef>
                <a:spcPts val="0"/>
              </a:spcBef>
              <a:spcAft>
                <a:spcPts val="0"/>
              </a:spcAft>
              <a:buNone/>
            </a:pPr>
            <a:r>
              <a:rPr lang="en" sz="1400" b="1">
                <a:solidFill>
                  <a:schemeClr val="dk1"/>
                </a:solidFill>
                <a:latin typeface="Comic Sans MS"/>
                <a:ea typeface="Comic Sans MS"/>
                <a:cs typeface="Comic Sans MS"/>
                <a:sym typeface="Comic Sans MS"/>
              </a:rPr>
              <a:t>                                                                                                                  Level 3</a:t>
            </a:r>
            <a:endParaRPr sz="1100"/>
          </a:p>
        </p:txBody>
      </p:sp>
      <p:cxnSp>
        <p:nvCxnSpPr>
          <p:cNvPr id="446" name="Google Shape;446;p53"/>
          <p:cNvCxnSpPr/>
          <p:nvPr/>
        </p:nvCxnSpPr>
        <p:spPr>
          <a:xfrm>
            <a:off x="1371600" y="2171700"/>
            <a:ext cx="0" cy="2800350"/>
          </a:xfrm>
          <a:prstGeom prst="straightConnector1">
            <a:avLst/>
          </a:prstGeom>
          <a:noFill/>
          <a:ln w="19050" cap="flat" cmpd="sng">
            <a:solidFill>
              <a:schemeClr val="dk1"/>
            </a:solidFill>
            <a:prstDash val="solid"/>
            <a:miter lim="800000"/>
            <a:headEnd type="none" w="sm" len="sm"/>
            <a:tailEnd type="stealth"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0">
                                            <p:txEl>
                                              <p:pRg st="0" end="0"/>
                                            </p:txEl>
                                          </p:spTgt>
                                        </p:tgtEl>
                                        <p:attrNameLst>
                                          <p:attrName>style.visibility</p:attrName>
                                        </p:attrNameLst>
                                      </p:cBhvr>
                                      <p:to>
                                        <p:strVal val="visible"/>
                                      </p:to>
                                    </p:set>
                                    <p:animEffect transition="in" filter="fade">
                                      <p:cBhvr>
                                        <p:cTn id="7" dur="1000"/>
                                        <p:tgtEl>
                                          <p:spTgt spid="4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1"/>
                                        </p:tgtEl>
                                        <p:attrNameLst>
                                          <p:attrName>style.visibility</p:attrName>
                                        </p:attrNameLst>
                                      </p:cBhvr>
                                      <p:to>
                                        <p:strVal val="visible"/>
                                      </p:to>
                                    </p:set>
                                    <p:animEffect transition="in" filter="fade">
                                      <p:cBhvr>
                                        <p:cTn id="12" dur="1000"/>
                                        <p:tgtEl>
                                          <p:spTgt spid="4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0"/>
                                        </p:tgtEl>
                                        <p:attrNameLst>
                                          <p:attrName>style.visibility</p:attrName>
                                        </p:attrNameLst>
                                      </p:cBhvr>
                                      <p:to>
                                        <p:strVal val="visible"/>
                                      </p:to>
                                    </p:set>
                                    <p:animEffect transition="in" filter="fade">
                                      <p:cBhvr>
                                        <p:cTn id="17" dur="1000"/>
                                        <p:tgtEl>
                                          <p:spTgt spid="4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22"/>
                                        </p:tgtEl>
                                        <p:attrNameLst>
                                          <p:attrName>style.visibility</p:attrName>
                                        </p:attrNameLst>
                                      </p:cBhvr>
                                      <p:to>
                                        <p:strVal val="visible"/>
                                      </p:to>
                                    </p:set>
                                    <p:animEffect transition="in" filter="fade">
                                      <p:cBhvr>
                                        <p:cTn id="22" dur="1000"/>
                                        <p:tgtEl>
                                          <p:spTgt spid="4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29"/>
                                        </p:tgtEl>
                                        <p:attrNameLst>
                                          <p:attrName>style.visibility</p:attrName>
                                        </p:attrNameLst>
                                      </p:cBhvr>
                                      <p:to>
                                        <p:strVal val="visible"/>
                                      </p:to>
                                    </p:set>
                                    <p:animEffect transition="in" filter="fade">
                                      <p:cBhvr>
                                        <p:cTn id="27" dur="1000"/>
                                        <p:tgtEl>
                                          <p:spTgt spid="4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23"/>
                                        </p:tgtEl>
                                        <p:attrNameLst>
                                          <p:attrName>style.visibility</p:attrName>
                                        </p:attrNameLst>
                                      </p:cBhvr>
                                      <p:to>
                                        <p:strVal val="visible"/>
                                      </p:to>
                                    </p:set>
                                    <p:animEffect transition="in" filter="fade">
                                      <p:cBhvr>
                                        <p:cTn id="32" dur="1000"/>
                                        <p:tgtEl>
                                          <p:spTgt spid="4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32"/>
                                        </p:tgtEl>
                                        <p:attrNameLst>
                                          <p:attrName>style.visibility</p:attrName>
                                        </p:attrNameLst>
                                      </p:cBhvr>
                                      <p:to>
                                        <p:strVal val="visible"/>
                                      </p:to>
                                    </p:set>
                                    <p:animEffect transition="in" filter="fade">
                                      <p:cBhvr>
                                        <p:cTn id="37" dur="1000"/>
                                        <p:tgtEl>
                                          <p:spTgt spid="43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24"/>
                                        </p:tgtEl>
                                        <p:attrNameLst>
                                          <p:attrName>style.visibility</p:attrName>
                                        </p:attrNameLst>
                                      </p:cBhvr>
                                      <p:to>
                                        <p:strVal val="visible"/>
                                      </p:to>
                                    </p:set>
                                    <p:animEffect transition="in" filter="fade">
                                      <p:cBhvr>
                                        <p:cTn id="42" dur="1000"/>
                                        <p:tgtEl>
                                          <p:spTgt spid="42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37"/>
                                        </p:tgtEl>
                                        <p:attrNameLst>
                                          <p:attrName>style.visibility</p:attrName>
                                        </p:attrNameLst>
                                      </p:cBhvr>
                                      <p:to>
                                        <p:strVal val="visible"/>
                                      </p:to>
                                    </p:set>
                                    <p:animEffect transition="in" filter="fade">
                                      <p:cBhvr>
                                        <p:cTn id="47" dur="1000"/>
                                        <p:tgtEl>
                                          <p:spTgt spid="43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36"/>
                                        </p:tgtEl>
                                        <p:attrNameLst>
                                          <p:attrName>style.visibility</p:attrName>
                                        </p:attrNameLst>
                                      </p:cBhvr>
                                      <p:to>
                                        <p:strVal val="visible"/>
                                      </p:to>
                                    </p:set>
                                    <p:animEffect transition="in" filter="fade">
                                      <p:cBhvr>
                                        <p:cTn id="52" dur="1000"/>
                                        <p:tgtEl>
                                          <p:spTgt spid="43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31"/>
                                        </p:tgtEl>
                                        <p:attrNameLst>
                                          <p:attrName>style.visibility</p:attrName>
                                        </p:attrNameLst>
                                      </p:cBhvr>
                                      <p:to>
                                        <p:strVal val="visible"/>
                                      </p:to>
                                    </p:set>
                                    <p:animEffect transition="in" filter="fade">
                                      <p:cBhvr>
                                        <p:cTn id="57" dur="1000"/>
                                        <p:tgtEl>
                                          <p:spTgt spid="43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425"/>
                                        </p:tgtEl>
                                        <p:attrNameLst>
                                          <p:attrName>style.visibility</p:attrName>
                                        </p:attrNameLst>
                                      </p:cBhvr>
                                      <p:to>
                                        <p:strVal val="visible"/>
                                      </p:to>
                                    </p:set>
                                    <p:animEffect transition="in" filter="fade">
                                      <p:cBhvr>
                                        <p:cTn id="62" dur="1000"/>
                                        <p:tgtEl>
                                          <p:spTgt spid="42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433"/>
                                        </p:tgtEl>
                                        <p:attrNameLst>
                                          <p:attrName>style.visibility</p:attrName>
                                        </p:attrNameLst>
                                      </p:cBhvr>
                                      <p:to>
                                        <p:strVal val="visible"/>
                                      </p:to>
                                    </p:set>
                                    <p:animEffect transition="in" filter="fade">
                                      <p:cBhvr>
                                        <p:cTn id="67" dur="1000"/>
                                        <p:tgtEl>
                                          <p:spTgt spid="43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426"/>
                                        </p:tgtEl>
                                        <p:attrNameLst>
                                          <p:attrName>style.visibility</p:attrName>
                                        </p:attrNameLst>
                                      </p:cBhvr>
                                      <p:to>
                                        <p:strVal val="visible"/>
                                      </p:to>
                                    </p:set>
                                    <p:animEffect transition="in" filter="fade">
                                      <p:cBhvr>
                                        <p:cTn id="72" dur="1000"/>
                                        <p:tgtEl>
                                          <p:spTgt spid="42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434"/>
                                        </p:tgtEl>
                                        <p:attrNameLst>
                                          <p:attrName>style.visibility</p:attrName>
                                        </p:attrNameLst>
                                      </p:cBhvr>
                                      <p:to>
                                        <p:strVal val="visible"/>
                                      </p:to>
                                    </p:set>
                                    <p:animEffect transition="in" filter="fade">
                                      <p:cBhvr>
                                        <p:cTn id="77" dur="1000"/>
                                        <p:tgtEl>
                                          <p:spTgt spid="434"/>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427"/>
                                        </p:tgtEl>
                                        <p:attrNameLst>
                                          <p:attrName>style.visibility</p:attrName>
                                        </p:attrNameLst>
                                      </p:cBhvr>
                                      <p:to>
                                        <p:strVal val="visible"/>
                                      </p:to>
                                    </p:set>
                                    <p:animEffect transition="in" filter="fade">
                                      <p:cBhvr>
                                        <p:cTn id="82" dur="1000"/>
                                        <p:tgtEl>
                                          <p:spTgt spid="427"/>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440"/>
                                        </p:tgtEl>
                                        <p:attrNameLst>
                                          <p:attrName>style.visibility</p:attrName>
                                        </p:attrNameLst>
                                      </p:cBhvr>
                                      <p:to>
                                        <p:strVal val="visible"/>
                                      </p:to>
                                    </p:set>
                                    <p:animEffect transition="in" filter="fade">
                                      <p:cBhvr>
                                        <p:cTn id="87" dur="1000"/>
                                        <p:tgtEl>
                                          <p:spTgt spid="440"/>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438"/>
                                        </p:tgtEl>
                                        <p:attrNameLst>
                                          <p:attrName>style.visibility</p:attrName>
                                        </p:attrNameLst>
                                      </p:cBhvr>
                                      <p:to>
                                        <p:strVal val="visible"/>
                                      </p:to>
                                    </p:set>
                                    <p:animEffect transition="in" filter="fade">
                                      <p:cBhvr>
                                        <p:cTn id="92" dur="1000"/>
                                        <p:tgtEl>
                                          <p:spTgt spid="438"/>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441"/>
                                        </p:tgtEl>
                                        <p:attrNameLst>
                                          <p:attrName>style.visibility</p:attrName>
                                        </p:attrNameLst>
                                      </p:cBhvr>
                                      <p:to>
                                        <p:strVal val="visible"/>
                                      </p:to>
                                    </p:set>
                                    <p:animEffect transition="in" filter="fade">
                                      <p:cBhvr>
                                        <p:cTn id="97" dur="1000"/>
                                        <p:tgtEl>
                                          <p:spTgt spid="441"/>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439"/>
                                        </p:tgtEl>
                                        <p:attrNameLst>
                                          <p:attrName>style.visibility</p:attrName>
                                        </p:attrNameLst>
                                      </p:cBhvr>
                                      <p:to>
                                        <p:strVal val="visible"/>
                                      </p:to>
                                    </p:set>
                                    <p:animEffect transition="in" filter="fade">
                                      <p:cBhvr>
                                        <p:cTn id="102" dur="1000"/>
                                        <p:tgtEl>
                                          <p:spTgt spid="439"/>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435"/>
                                        </p:tgtEl>
                                        <p:attrNameLst>
                                          <p:attrName>style.visibility</p:attrName>
                                        </p:attrNameLst>
                                      </p:cBhvr>
                                      <p:to>
                                        <p:strVal val="visible"/>
                                      </p:to>
                                    </p:set>
                                    <p:animEffect transition="in" filter="fade">
                                      <p:cBhvr>
                                        <p:cTn id="107" dur="1000"/>
                                        <p:tgtEl>
                                          <p:spTgt spid="435"/>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428"/>
                                        </p:tgtEl>
                                        <p:attrNameLst>
                                          <p:attrName>style.visibility</p:attrName>
                                        </p:attrNameLst>
                                      </p:cBhvr>
                                      <p:to>
                                        <p:strVal val="visible"/>
                                      </p:to>
                                    </p:set>
                                    <p:animEffect transition="in" filter="fade">
                                      <p:cBhvr>
                                        <p:cTn id="112" dur="1000"/>
                                        <p:tgtEl>
                                          <p:spTgt spid="428"/>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442"/>
                                        </p:tgtEl>
                                        <p:attrNameLst>
                                          <p:attrName>style.visibility</p:attrName>
                                        </p:attrNameLst>
                                      </p:cBhvr>
                                      <p:to>
                                        <p:strVal val="visible"/>
                                      </p:to>
                                    </p:set>
                                    <p:animEffect transition="in" filter="fade">
                                      <p:cBhvr>
                                        <p:cTn id="117" dur="1000"/>
                                        <p:tgtEl>
                                          <p:spTgt spid="442"/>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443"/>
                                        </p:tgtEl>
                                        <p:attrNameLst>
                                          <p:attrName>style.visibility</p:attrName>
                                        </p:attrNameLst>
                                      </p:cBhvr>
                                      <p:to>
                                        <p:strVal val="visible"/>
                                      </p:to>
                                    </p:set>
                                    <p:animEffect transition="in" filter="fade">
                                      <p:cBhvr>
                                        <p:cTn id="122" dur="1000"/>
                                        <p:tgtEl>
                                          <p:spTgt spid="443"/>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444"/>
                                        </p:tgtEl>
                                        <p:attrNameLst>
                                          <p:attrName>style.visibility</p:attrName>
                                        </p:attrNameLst>
                                      </p:cBhvr>
                                      <p:to>
                                        <p:strVal val="visible"/>
                                      </p:to>
                                    </p:set>
                                    <p:animEffect transition="in" filter="fade">
                                      <p:cBhvr>
                                        <p:cTn id="127" dur="1000"/>
                                        <p:tgtEl>
                                          <p:spTgt spid="444"/>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445"/>
                                        </p:tgtEl>
                                        <p:attrNameLst>
                                          <p:attrName>style.visibility</p:attrName>
                                        </p:attrNameLst>
                                      </p:cBhvr>
                                      <p:to>
                                        <p:strVal val="visible"/>
                                      </p:to>
                                    </p:set>
                                    <p:animEffect transition="in" filter="fade">
                                      <p:cBhvr>
                                        <p:cTn id="132" dur="1000"/>
                                        <p:tgtEl>
                                          <p:spTgt spid="445"/>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nodeType="clickEffect">
                                  <p:stCondLst>
                                    <p:cond delay="0"/>
                                  </p:stCondLst>
                                  <p:childTnLst>
                                    <p:set>
                                      <p:cBhvr>
                                        <p:cTn id="136" dur="1" fill="hold">
                                          <p:stCondLst>
                                            <p:cond delay="0"/>
                                          </p:stCondLst>
                                        </p:cTn>
                                        <p:tgtEl>
                                          <p:spTgt spid="446"/>
                                        </p:tgtEl>
                                        <p:attrNameLst>
                                          <p:attrName>style.visibility</p:attrName>
                                        </p:attrNameLst>
                                      </p:cBhvr>
                                      <p:to>
                                        <p:strVal val="visible"/>
                                      </p:to>
                                    </p:set>
                                    <p:animEffect transition="in" filter="fade">
                                      <p:cBhvr>
                                        <p:cTn id="137" dur="1000"/>
                                        <p:tgtEl>
                                          <p:spTgt spid="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54"/>
          <p:cNvSpPr txBox="1">
            <a:spLocks noGrp="1"/>
          </p:cNvSpPr>
          <p:nvPr>
            <p:ph type="body" idx="1"/>
          </p:nvPr>
        </p:nvSpPr>
        <p:spPr>
          <a:xfrm>
            <a:off x="133066" y="114301"/>
            <a:ext cx="4953284" cy="2057399"/>
          </a:xfrm>
          <a:prstGeom prst="rect">
            <a:avLst/>
          </a:prstGeom>
          <a:noFill/>
          <a:ln w="9525" cap="flat" cmpd="sng">
            <a:solidFill>
              <a:srgbClr val="00B050"/>
            </a:solidFill>
            <a:prstDash val="solid"/>
            <a:round/>
            <a:headEnd type="none" w="sm" len="sm"/>
            <a:tailEnd type="none" w="sm" len="sm"/>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a:t>j) </a:t>
            </a:r>
            <a:r>
              <a:rPr lang="en" b="1"/>
              <a:t>Height</a:t>
            </a:r>
            <a:r>
              <a:rPr lang="en"/>
              <a:t>: height of a node is the total number of links (edges) from leaf to that node in the longest path.</a:t>
            </a:r>
            <a:endParaRPr/>
          </a:p>
          <a:p>
            <a:pPr marL="0" lvl="0" indent="0" algn="l" rtl="0">
              <a:lnSpc>
                <a:spcPct val="90000"/>
              </a:lnSpc>
              <a:spcBef>
                <a:spcPts val="800"/>
              </a:spcBef>
              <a:spcAft>
                <a:spcPts val="0"/>
              </a:spcAft>
              <a:buClr>
                <a:schemeClr val="dk1"/>
              </a:buClr>
              <a:buSzPts val="2100"/>
              <a:buNone/>
            </a:pPr>
            <a:r>
              <a:rPr lang="en" b="1"/>
              <a:t>Notice</a:t>
            </a:r>
            <a:r>
              <a:rPr lang="en"/>
              <a:t>: the height of the tree is the height of the root node</a:t>
            </a:r>
            <a:endParaRPr/>
          </a:p>
        </p:txBody>
      </p:sp>
      <p:sp>
        <p:nvSpPr>
          <p:cNvPr id="452" name="Google Shape;452;p54"/>
          <p:cNvSpPr/>
          <p:nvPr/>
        </p:nvSpPr>
        <p:spPr>
          <a:xfrm>
            <a:off x="3522828" y="228600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A</a:t>
            </a:r>
            <a:endParaRPr sz="1100"/>
          </a:p>
        </p:txBody>
      </p:sp>
      <p:sp>
        <p:nvSpPr>
          <p:cNvPr id="453" name="Google Shape;453;p54"/>
          <p:cNvSpPr/>
          <p:nvPr/>
        </p:nvSpPr>
        <p:spPr>
          <a:xfrm>
            <a:off x="2694791" y="2968388"/>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B</a:t>
            </a:r>
            <a:endParaRPr sz="1100"/>
          </a:p>
        </p:txBody>
      </p:sp>
      <p:sp>
        <p:nvSpPr>
          <p:cNvPr id="454" name="Google Shape;454;p54"/>
          <p:cNvSpPr/>
          <p:nvPr/>
        </p:nvSpPr>
        <p:spPr>
          <a:xfrm>
            <a:off x="4686301" y="3009332"/>
            <a:ext cx="571499"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C</a:t>
            </a:r>
            <a:endParaRPr sz="1100"/>
          </a:p>
        </p:txBody>
      </p:sp>
      <p:sp>
        <p:nvSpPr>
          <p:cNvPr id="455" name="Google Shape;455;p54"/>
          <p:cNvSpPr/>
          <p:nvPr/>
        </p:nvSpPr>
        <p:spPr>
          <a:xfrm>
            <a:off x="1894264" y="3768911"/>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D</a:t>
            </a:r>
            <a:endParaRPr sz="1100"/>
          </a:p>
        </p:txBody>
      </p:sp>
      <p:sp>
        <p:nvSpPr>
          <p:cNvPr id="456" name="Google Shape;456;p54"/>
          <p:cNvSpPr/>
          <p:nvPr/>
        </p:nvSpPr>
        <p:spPr>
          <a:xfrm>
            <a:off x="3511739" y="376337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F</a:t>
            </a:r>
            <a:endParaRPr sz="1100"/>
          </a:p>
        </p:txBody>
      </p:sp>
      <p:sp>
        <p:nvSpPr>
          <p:cNvPr id="457" name="Google Shape;457;p54"/>
          <p:cNvSpPr/>
          <p:nvPr/>
        </p:nvSpPr>
        <p:spPr>
          <a:xfrm>
            <a:off x="4229100" y="3744605"/>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G</a:t>
            </a:r>
            <a:endParaRPr sz="1100"/>
          </a:p>
        </p:txBody>
      </p:sp>
      <p:sp>
        <p:nvSpPr>
          <p:cNvPr id="458" name="Google Shape;458;p54"/>
          <p:cNvSpPr/>
          <p:nvPr/>
        </p:nvSpPr>
        <p:spPr>
          <a:xfrm>
            <a:off x="5407926" y="3765499"/>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H</a:t>
            </a:r>
            <a:endParaRPr sz="1100"/>
          </a:p>
        </p:txBody>
      </p:sp>
      <p:sp>
        <p:nvSpPr>
          <p:cNvPr id="459" name="Google Shape;459;p54"/>
          <p:cNvSpPr/>
          <p:nvPr/>
        </p:nvSpPr>
        <p:spPr>
          <a:xfrm>
            <a:off x="4229100" y="4464524"/>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K</a:t>
            </a:r>
            <a:endParaRPr sz="1100"/>
          </a:p>
        </p:txBody>
      </p:sp>
      <p:cxnSp>
        <p:nvCxnSpPr>
          <p:cNvPr id="460" name="Google Shape;460;p54"/>
          <p:cNvCxnSpPr>
            <a:stCxn id="454" idx="1"/>
            <a:endCxn id="452" idx="6"/>
          </p:cNvCxnSpPr>
          <p:nvPr/>
        </p:nvCxnSpPr>
        <p:spPr>
          <a:xfrm rot="10800000">
            <a:off x="3980095" y="2514687"/>
            <a:ext cx="789900" cy="561600"/>
          </a:xfrm>
          <a:prstGeom prst="straightConnector1">
            <a:avLst/>
          </a:prstGeom>
          <a:noFill/>
          <a:ln w="76200" cap="flat" cmpd="sng">
            <a:solidFill>
              <a:srgbClr val="00B050"/>
            </a:solidFill>
            <a:prstDash val="solid"/>
            <a:miter lim="800000"/>
            <a:headEnd type="none" w="sm" len="sm"/>
            <a:tailEnd type="none" w="sm" len="sm"/>
          </a:ln>
        </p:spPr>
      </p:cxnSp>
      <p:cxnSp>
        <p:nvCxnSpPr>
          <p:cNvPr id="461" name="Google Shape;461;p54"/>
          <p:cNvCxnSpPr>
            <a:stCxn id="452" idx="2"/>
            <a:endCxn id="453" idx="0"/>
          </p:cNvCxnSpPr>
          <p:nvPr/>
        </p:nvCxnSpPr>
        <p:spPr>
          <a:xfrm flipH="1">
            <a:off x="2923428" y="2514600"/>
            <a:ext cx="599400" cy="453900"/>
          </a:xfrm>
          <a:prstGeom prst="straightConnector1">
            <a:avLst/>
          </a:prstGeom>
          <a:noFill/>
          <a:ln w="76200" cap="flat" cmpd="sng">
            <a:solidFill>
              <a:srgbClr val="00B0F0"/>
            </a:solidFill>
            <a:prstDash val="solid"/>
            <a:miter lim="800000"/>
            <a:headEnd type="none" w="sm" len="sm"/>
            <a:tailEnd type="none" w="sm" len="sm"/>
          </a:ln>
        </p:spPr>
      </p:cxnSp>
      <p:cxnSp>
        <p:nvCxnSpPr>
          <p:cNvPr id="462" name="Google Shape;462;p54"/>
          <p:cNvCxnSpPr>
            <a:stCxn id="453" idx="6"/>
            <a:endCxn id="456" idx="0"/>
          </p:cNvCxnSpPr>
          <p:nvPr/>
        </p:nvCxnSpPr>
        <p:spPr>
          <a:xfrm>
            <a:off x="3151991" y="3196988"/>
            <a:ext cx="588300" cy="566400"/>
          </a:xfrm>
          <a:prstGeom prst="straightConnector1">
            <a:avLst/>
          </a:prstGeom>
          <a:noFill/>
          <a:ln w="19050" cap="flat" cmpd="sng">
            <a:solidFill>
              <a:srgbClr val="FFC000"/>
            </a:solidFill>
            <a:prstDash val="solid"/>
            <a:miter lim="800000"/>
            <a:headEnd type="none" w="sm" len="sm"/>
            <a:tailEnd type="none" w="sm" len="sm"/>
          </a:ln>
        </p:spPr>
      </p:cxnSp>
      <p:cxnSp>
        <p:nvCxnSpPr>
          <p:cNvPr id="463" name="Google Shape;463;p54"/>
          <p:cNvCxnSpPr>
            <a:stCxn id="453" idx="2"/>
            <a:endCxn id="455" idx="0"/>
          </p:cNvCxnSpPr>
          <p:nvPr/>
        </p:nvCxnSpPr>
        <p:spPr>
          <a:xfrm flipH="1">
            <a:off x="2122991" y="3196988"/>
            <a:ext cx="571800" cy="571800"/>
          </a:xfrm>
          <a:prstGeom prst="straightConnector1">
            <a:avLst/>
          </a:prstGeom>
          <a:noFill/>
          <a:ln w="19050" cap="flat" cmpd="sng">
            <a:solidFill>
              <a:srgbClr val="FFC000"/>
            </a:solidFill>
            <a:prstDash val="solid"/>
            <a:miter lim="800000"/>
            <a:headEnd type="none" w="sm" len="sm"/>
            <a:tailEnd type="none" w="sm" len="sm"/>
          </a:ln>
        </p:spPr>
      </p:cxnSp>
      <p:cxnSp>
        <p:nvCxnSpPr>
          <p:cNvPr id="464" name="Google Shape;464;p54"/>
          <p:cNvCxnSpPr>
            <a:stCxn id="454" idx="3"/>
            <a:endCxn id="457" idx="0"/>
          </p:cNvCxnSpPr>
          <p:nvPr/>
        </p:nvCxnSpPr>
        <p:spPr>
          <a:xfrm flipH="1">
            <a:off x="4457695" y="3399576"/>
            <a:ext cx="312300" cy="345000"/>
          </a:xfrm>
          <a:prstGeom prst="straightConnector1">
            <a:avLst/>
          </a:prstGeom>
          <a:noFill/>
          <a:ln w="76200" cap="flat" cmpd="sng">
            <a:solidFill>
              <a:srgbClr val="00B050"/>
            </a:solidFill>
            <a:prstDash val="solid"/>
            <a:miter lim="800000"/>
            <a:headEnd type="none" w="sm" len="sm"/>
            <a:tailEnd type="none" w="sm" len="sm"/>
          </a:ln>
        </p:spPr>
      </p:cxnSp>
      <p:cxnSp>
        <p:nvCxnSpPr>
          <p:cNvPr id="465" name="Google Shape;465;p54"/>
          <p:cNvCxnSpPr>
            <a:stCxn id="458" idx="0"/>
            <a:endCxn id="454" idx="5"/>
          </p:cNvCxnSpPr>
          <p:nvPr/>
        </p:nvCxnSpPr>
        <p:spPr>
          <a:xfrm rot="10800000">
            <a:off x="5174226" y="3399499"/>
            <a:ext cx="462300" cy="366000"/>
          </a:xfrm>
          <a:prstGeom prst="straightConnector1">
            <a:avLst/>
          </a:prstGeom>
          <a:noFill/>
          <a:ln w="19050" cap="flat" cmpd="sng">
            <a:solidFill>
              <a:srgbClr val="FFC000"/>
            </a:solidFill>
            <a:prstDash val="solid"/>
            <a:miter lim="800000"/>
            <a:headEnd type="none" w="sm" len="sm"/>
            <a:tailEnd type="none" w="sm" len="sm"/>
          </a:ln>
        </p:spPr>
      </p:cxnSp>
      <p:cxnSp>
        <p:nvCxnSpPr>
          <p:cNvPr id="466" name="Google Shape;466;p54"/>
          <p:cNvCxnSpPr>
            <a:stCxn id="457" idx="4"/>
            <a:endCxn id="459" idx="0"/>
          </p:cNvCxnSpPr>
          <p:nvPr/>
        </p:nvCxnSpPr>
        <p:spPr>
          <a:xfrm>
            <a:off x="4457700" y="4201805"/>
            <a:ext cx="0" cy="262800"/>
          </a:xfrm>
          <a:prstGeom prst="straightConnector1">
            <a:avLst/>
          </a:prstGeom>
          <a:noFill/>
          <a:ln w="76200" cap="flat" cmpd="sng">
            <a:solidFill>
              <a:srgbClr val="00B050"/>
            </a:solidFill>
            <a:prstDash val="solid"/>
            <a:miter lim="800000"/>
            <a:headEnd type="none" w="sm" len="sm"/>
            <a:tailEnd type="none" w="sm" len="sm"/>
          </a:ln>
        </p:spPr>
      </p:cxnSp>
      <p:sp>
        <p:nvSpPr>
          <p:cNvPr id="467" name="Google Shape;467;p54"/>
          <p:cNvSpPr/>
          <p:nvPr/>
        </p:nvSpPr>
        <p:spPr>
          <a:xfrm>
            <a:off x="2694791" y="3782558"/>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E</a:t>
            </a:r>
            <a:endParaRPr sz="1100"/>
          </a:p>
        </p:txBody>
      </p:sp>
      <p:cxnSp>
        <p:nvCxnSpPr>
          <p:cNvPr id="468" name="Google Shape;468;p54"/>
          <p:cNvCxnSpPr>
            <a:stCxn id="453" idx="4"/>
            <a:endCxn id="467" idx="0"/>
          </p:cNvCxnSpPr>
          <p:nvPr/>
        </p:nvCxnSpPr>
        <p:spPr>
          <a:xfrm>
            <a:off x="2923391" y="3425588"/>
            <a:ext cx="0" cy="357000"/>
          </a:xfrm>
          <a:prstGeom prst="straightConnector1">
            <a:avLst/>
          </a:prstGeom>
          <a:noFill/>
          <a:ln w="76200" cap="flat" cmpd="sng">
            <a:solidFill>
              <a:srgbClr val="00B0F0"/>
            </a:solidFill>
            <a:prstDash val="solid"/>
            <a:miter lim="800000"/>
            <a:headEnd type="none" w="sm" len="sm"/>
            <a:tailEnd type="none" w="sm" len="sm"/>
          </a:ln>
        </p:spPr>
      </p:cxnSp>
      <p:sp>
        <p:nvSpPr>
          <p:cNvPr id="469" name="Google Shape;469;p54"/>
          <p:cNvSpPr/>
          <p:nvPr/>
        </p:nvSpPr>
        <p:spPr>
          <a:xfrm>
            <a:off x="2153308" y="4515704"/>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I</a:t>
            </a:r>
            <a:endParaRPr sz="1100"/>
          </a:p>
        </p:txBody>
      </p:sp>
      <p:sp>
        <p:nvSpPr>
          <p:cNvPr id="470" name="Google Shape;470;p54"/>
          <p:cNvSpPr/>
          <p:nvPr/>
        </p:nvSpPr>
        <p:spPr>
          <a:xfrm>
            <a:off x="3125710" y="4536176"/>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J</a:t>
            </a:r>
            <a:endParaRPr sz="1100"/>
          </a:p>
        </p:txBody>
      </p:sp>
      <p:cxnSp>
        <p:nvCxnSpPr>
          <p:cNvPr id="471" name="Google Shape;471;p54"/>
          <p:cNvCxnSpPr>
            <a:stCxn id="467" idx="3"/>
            <a:endCxn id="469" idx="0"/>
          </p:cNvCxnSpPr>
          <p:nvPr/>
        </p:nvCxnSpPr>
        <p:spPr>
          <a:xfrm flipH="1">
            <a:off x="2381946" y="4172803"/>
            <a:ext cx="379800" cy="342900"/>
          </a:xfrm>
          <a:prstGeom prst="straightConnector1">
            <a:avLst/>
          </a:prstGeom>
          <a:noFill/>
          <a:ln w="19050" cap="flat" cmpd="sng">
            <a:solidFill>
              <a:srgbClr val="FFC000"/>
            </a:solidFill>
            <a:prstDash val="solid"/>
            <a:miter lim="800000"/>
            <a:headEnd type="none" w="sm" len="sm"/>
            <a:tailEnd type="none" w="sm" len="sm"/>
          </a:ln>
        </p:spPr>
      </p:cxnSp>
      <p:cxnSp>
        <p:nvCxnSpPr>
          <p:cNvPr id="472" name="Google Shape;472;p54"/>
          <p:cNvCxnSpPr>
            <a:stCxn id="467" idx="5"/>
            <a:endCxn id="470" idx="0"/>
          </p:cNvCxnSpPr>
          <p:nvPr/>
        </p:nvCxnSpPr>
        <p:spPr>
          <a:xfrm>
            <a:off x="3085035" y="4172803"/>
            <a:ext cx="269400" cy="363300"/>
          </a:xfrm>
          <a:prstGeom prst="straightConnector1">
            <a:avLst/>
          </a:prstGeom>
          <a:noFill/>
          <a:ln w="76200" cap="flat" cmpd="sng">
            <a:solidFill>
              <a:srgbClr val="00B0F0"/>
            </a:solidFill>
            <a:prstDash val="solid"/>
            <a:miter lim="800000"/>
            <a:headEnd type="none" w="sm" len="sm"/>
            <a:tailEnd type="none" w="sm" len="sm"/>
          </a:ln>
        </p:spPr>
      </p:cxnSp>
      <p:sp>
        <p:nvSpPr>
          <p:cNvPr id="473" name="Google Shape;473;p54"/>
          <p:cNvSpPr/>
          <p:nvPr/>
        </p:nvSpPr>
        <p:spPr>
          <a:xfrm>
            <a:off x="1436853" y="2228851"/>
            <a:ext cx="4629150" cy="2800350"/>
          </a:xfrm>
          <a:prstGeom prst="rect">
            <a:avLst/>
          </a:prstGeom>
          <a:noFill/>
          <a:ln w="12700" cap="flat" cmpd="sng">
            <a:solidFill>
              <a:schemeClr val="accent6"/>
            </a:solidFill>
            <a:prstDash val="dash"/>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omic Sans MS"/>
              <a:ea typeface="Comic Sans MS"/>
              <a:cs typeface="Comic Sans MS"/>
              <a:sym typeface="Comic Sans MS"/>
            </a:endParaRPr>
          </a:p>
        </p:txBody>
      </p:sp>
      <p:cxnSp>
        <p:nvCxnSpPr>
          <p:cNvPr id="474" name="Google Shape;474;p54"/>
          <p:cNvCxnSpPr/>
          <p:nvPr/>
        </p:nvCxnSpPr>
        <p:spPr>
          <a:xfrm rot="10800000">
            <a:off x="1657350" y="2228851"/>
            <a:ext cx="0" cy="2800350"/>
          </a:xfrm>
          <a:prstGeom prst="straightConnector1">
            <a:avLst/>
          </a:prstGeom>
          <a:noFill/>
          <a:ln w="76200" cap="flat" cmpd="sng">
            <a:solidFill>
              <a:schemeClr val="dk1"/>
            </a:solidFill>
            <a:prstDash val="solid"/>
            <a:miter lim="800000"/>
            <a:headEnd type="none" w="sm" len="sm"/>
            <a:tailEnd type="stealth" w="med" len="med"/>
          </a:ln>
        </p:spPr>
      </p:cxnSp>
      <p:sp>
        <p:nvSpPr>
          <p:cNvPr id="475" name="Google Shape;475;p54"/>
          <p:cNvSpPr txBox="1"/>
          <p:nvPr/>
        </p:nvSpPr>
        <p:spPr>
          <a:xfrm>
            <a:off x="3085035" y="2628900"/>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3</a:t>
            </a:r>
            <a:endParaRPr sz="1100"/>
          </a:p>
        </p:txBody>
      </p:sp>
      <p:sp>
        <p:nvSpPr>
          <p:cNvPr id="476" name="Google Shape;476;p54"/>
          <p:cNvSpPr txBox="1"/>
          <p:nvPr/>
        </p:nvSpPr>
        <p:spPr>
          <a:xfrm>
            <a:off x="2317349" y="3314700"/>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1</a:t>
            </a:r>
            <a:endParaRPr sz="1100"/>
          </a:p>
        </p:txBody>
      </p:sp>
      <p:sp>
        <p:nvSpPr>
          <p:cNvPr id="477" name="Google Shape;477;p54"/>
          <p:cNvSpPr txBox="1"/>
          <p:nvPr/>
        </p:nvSpPr>
        <p:spPr>
          <a:xfrm>
            <a:off x="2798432" y="3458002"/>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2</a:t>
            </a:r>
            <a:endParaRPr sz="1100"/>
          </a:p>
        </p:txBody>
      </p:sp>
      <p:sp>
        <p:nvSpPr>
          <p:cNvPr id="478" name="Google Shape;478;p54"/>
          <p:cNvSpPr txBox="1"/>
          <p:nvPr/>
        </p:nvSpPr>
        <p:spPr>
          <a:xfrm>
            <a:off x="2491357" y="4174509"/>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1</a:t>
            </a:r>
            <a:endParaRPr sz="1100"/>
          </a:p>
        </p:txBody>
      </p:sp>
      <p:sp>
        <p:nvSpPr>
          <p:cNvPr id="479" name="Google Shape;479;p54"/>
          <p:cNvSpPr txBox="1"/>
          <p:nvPr/>
        </p:nvSpPr>
        <p:spPr>
          <a:xfrm>
            <a:off x="3074799" y="4215452"/>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1</a:t>
            </a:r>
            <a:endParaRPr sz="1100"/>
          </a:p>
        </p:txBody>
      </p:sp>
      <p:sp>
        <p:nvSpPr>
          <p:cNvPr id="480" name="Google Shape;480;p54"/>
          <p:cNvSpPr txBox="1"/>
          <p:nvPr/>
        </p:nvSpPr>
        <p:spPr>
          <a:xfrm>
            <a:off x="3330695" y="3345407"/>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1</a:t>
            </a:r>
            <a:endParaRPr sz="1100"/>
          </a:p>
        </p:txBody>
      </p:sp>
      <p:sp>
        <p:nvSpPr>
          <p:cNvPr id="481" name="Google Shape;481;p54"/>
          <p:cNvSpPr txBox="1"/>
          <p:nvPr/>
        </p:nvSpPr>
        <p:spPr>
          <a:xfrm>
            <a:off x="4231447" y="2659607"/>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3</a:t>
            </a:r>
            <a:endParaRPr sz="1100"/>
          </a:p>
        </p:txBody>
      </p:sp>
      <p:sp>
        <p:nvSpPr>
          <p:cNvPr id="482" name="Google Shape;482;p54"/>
          <p:cNvSpPr txBox="1"/>
          <p:nvPr/>
        </p:nvSpPr>
        <p:spPr>
          <a:xfrm>
            <a:off x="5265264" y="3427295"/>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1</a:t>
            </a:r>
            <a:endParaRPr sz="1100"/>
          </a:p>
        </p:txBody>
      </p:sp>
      <p:sp>
        <p:nvSpPr>
          <p:cNvPr id="483" name="Google Shape;483;p54"/>
          <p:cNvSpPr txBox="1"/>
          <p:nvPr/>
        </p:nvSpPr>
        <p:spPr>
          <a:xfrm>
            <a:off x="4477106" y="3427295"/>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2</a:t>
            </a:r>
            <a:endParaRPr sz="1100"/>
          </a:p>
        </p:txBody>
      </p:sp>
      <p:sp>
        <p:nvSpPr>
          <p:cNvPr id="484" name="Google Shape;484;p54"/>
          <p:cNvSpPr txBox="1"/>
          <p:nvPr/>
        </p:nvSpPr>
        <p:spPr>
          <a:xfrm>
            <a:off x="4343400" y="4174509"/>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1</a:t>
            </a:r>
            <a:endParaRPr sz="1100"/>
          </a:p>
        </p:txBody>
      </p:sp>
      <p:sp>
        <p:nvSpPr>
          <p:cNvPr id="485" name="Google Shape;485;p54"/>
          <p:cNvSpPr txBox="1"/>
          <p:nvPr/>
        </p:nvSpPr>
        <p:spPr>
          <a:xfrm>
            <a:off x="5152675" y="800100"/>
            <a:ext cx="3772962" cy="99257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D, F, H, I, J and K have height of 0</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E and G have height of 1</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B and C have height of 2</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A has height of 3</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1">
                                            <p:txEl>
                                              <p:pRg st="0" end="0"/>
                                            </p:txEl>
                                          </p:spTgt>
                                        </p:tgtEl>
                                        <p:attrNameLst>
                                          <p:attrName>style.visibility</p:attrName>
                                        </p:attrNameLst>
                                      </p:cBhvr>
                                      <p:to>
                                        <p:strVal val="visible"/>
                                      </p:to>
                                    </p:set>
                                    <p:anim calcmode="lin" valueType="num">
                                      <p:cBhvr additive="base">
                                        <p:cTn id="7" dur="500"/>
                                        <p:tgtEl>
                                          <p:spTgt spid="45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51">
                                            <p:txEl>
                                              <p:pRg st="1" end="1"/>
                                            </p:txEl>
                                          </p:spTgt>
                                        </p:tgtEl>
                                        <p:attrNameLst>
                                          <p:attrName>style.visibility</p:attrName>
                                        </p:attrNameLst>
                                      </p:cBhvr>
                                      <p:to>
                                        <p:strVal val="visible"/>
                                      </p:to>
                                    </p:set>
                                    <p:anim calcmode="lin" valueType="num">
                                      <p:cBhvr additive="base">
                                        <p:cTn id="12" dur="500"/>
                                        <p:tgtEl>
                                          <p:spTgt spid="45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52"/>
                                        </p:tgtEl>
                                        <p:attrNameLst>
                                          <p:attrName>style.visibility</p:attrName>
                                        </p:attrNameLst>
                                      </p:cBhvr>
                                      <p:to>
                                        <p:strVal val="visible"/>
                                      </p:to>
                                    </p:set>
                                    <p:animEffect transition="in" filter="fade">
                                      <p:cBhvr>
                                        <p:cTn id="17" dur="1000"/>
                                        <p:tgtEl>
                                          <p:spTgt spid="45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61"/>
                                        </p:tgtEl>
                                        <p:attrNameLst>
                                          <p:attrName>style.visibility</p:attrName>
                                        </p:attrNameLst>
                                      </p:cBhvr>
                                      <p:to>
                                        <p:strVal val="visible"/>
                                      </p:to>
                                    </p:set>
                                    <p:animEffect transition="in" filter="fade">
                                      <p:cBhvr>
                                        <p:cTn id="22" dur="1000"/>
                                        <p:tgtEl>
                                          <p:spTgt spid="46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53"/>
                                        </p:tgtEl>
                                        <p:attrNameLst>
                                          <p:attrName>style.visibility</p:attrName>
                                        </p:attrNameLst>
                                      </p:cBhvr>
                                      <p:to>
                                        <p:strVal val="visible"/>
                                      </p:to>
                                    </p:set>
                                    <p:animEffect transition="in" filter="fade">
                                      <p:cBhvr>
                                        <p:cTn id="27" dur="1000"/>
                                        <p:tgtEl>
                                          <p:spTgt spid="45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60"/>
                                        </p:tgtEl>
                                        <p:attrNameLst>
                                          <p:attrName>style.visibility</p:attrName>
                                        </p:attrNameLst>
                                      </p:cBhvr>
                                      <p:to>
                                        <p:strVal val="visible"/>
                                      </p:to>
                                    </p:set>
                                    <p:animEffect transition="in" filter="fade">
                                      <p:cBhvr>
                                        <p:cTn id="32" dur="1000"/>
                                        <p:tgtEl>
                                          <p:spTgt spid="46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54"/>
                                        </p:tgtEl>
                                        <p:attrNameLst>
                                          <p:attrName>style.visibility</p:attrName>
                                        </p:attrNameLst>
                                      </p:cBhvr>
                                      <p:to>
                                        <p:strVal val="visible"/>
                                      </p:to>
                                    </p:set>
                                    <p:animEffect transition="in" filter="fade">
                                      <p:cBhvr>
                                        <p:cTn id="37" dur="1000"/>
                                        <p:tgtEl>
                                          <p:spTgt spid="45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63"/>
                                        </p:tgtEl>
                                        <p:attrNameLst>
                                          <p:attrName>style.visibility</p:attrName>
                                        </p:attrNameLst>
                                      </p:cBhvr>
                                      <p:to>
                                        <p:strVal val="visible"/>
                                      </p:to>
                                    </p:set>
                                    <p:animEffect transition="in" filter="fade">
                                      <p:cBhvr>
                                        <p:cTn id="42" dur="1000"/>
                                        <p:tgtEl>
                                          <p:spTgt spid="46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55"/>
                                        </p:tgtEl>
                                        <p:attrNameLst>
                                          <p:attrName>style.visibility</p:attrName>
                                        </p:attrNameLst>
                                      </p:cBhvr>
                                      <p:to>
                                        <p:strVal val="visible"/>
                                      </p:to>
                                    </p:set>
                                    <p:animEffect transition="in" filter="fade">
                                      <p:cBhvr>
                                        <p:cTn id="47" dur="1000"/>
                                        <p:tgtEl>
                                          <p:spTgt spid="45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68"/>
                                        </p:tgtEl>
                                        <p:attrNameLst>
                                          <p:attrName>style.visibility</p:attrName>
                                        </p:attrNameLst>
                                      </p:cBhvr>
                                      <p:to>
                                        <p:strVal val="visible"/>
                                      </p:to>
                                    </p:set>
                                    <p:animEffect transition="in" filter="fade">
                                      <p:cBhvr>
                                        <p:cTn id="52" dur="1000"/>
                                        <p:tgtEl>
                                          <p:spTgt spid="46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67"/>
                                        </p:tgtEl>
                                        <p:attrNameLst>
                                          <p:attrName>style.visibility</p:attrName>
                                        </p:attrNameLst>
                                      </p:cBhvr>
                                      <p:to>
                                        <p:strVal val="visible"/>
                                      </p:to>
                                    </p:set>
                                    <p:animEffect transition="in" filter="fade">
                                      <p:cBhvr>
                                        <p:cTn id="57" dur="1000"/>
                                        <p:tgtEl>
                                          <p:spTgt spid="46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462"/>
                                        </p:tgtEl>
                                        <p:attrNameLst>
                                          <p:attrName>style.visibility</p:attrName>
                                        </p:attrNameLst>
                                      </p:cBhvr>
                                      <p:to>
                                        <p:strVal val="visible"/>
                                      </p:to>
                                    </p:set>
                                    <p:animEffect transition="in" filter="fade">
                                      <p:cBhvr>
                                        <p:cTn id="62" dur="1000"/>
                                        <p:tgtEl>
                                          <p:spTgt spid="462"/>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456"/>
                                        </p:tgtEl>
                                        <p:attrNameLst>
                                          <p:attrName>style.visibility</p:attrName>
                                        </p:attrNameLst>
                                      </p:cBhvr>
                                      <p:to>
                                        <p:strVal val="visible"/>
                                      </p:to>
                                    </p:set>
                                    <p:animEffect transition="in" filter="fade">
                                      <p:cBhvr>
                                        <p:cTn id="67" dur="1000"/>
                                        <p:tgtEl>
                                          <p:spTgt spid="456"/>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464"/>
                                        </p:tgtEl>
                                        <p:attrNameLst>
                                          <p:attrName>style.visibility</p:attrName>
                                        </p:attrNameLst>
                                      </p:cBhvr>
                                      <p:to>
                                        <p:strVal val="visible"/>
                                      </p:to>
                                    </p:set>
                                    <p:animEffect transition="in" filter="fade">
                                      <p:cBhvr>
                                        <p:cTn id="72" dur="1000"/>
                                        <p:tgtEl>
                                          <p:spTgt spid="46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457"/>
                                        </p:tgtEl>
                                        <p:attrNameLst>
                                          <p:attrName>style.visibility</p:attrName>
                                        </p:attrNameLst>
                                      </p:cBhvr>
                                      <p:to>
                                        <p:strVal val="visible"/>
                                      </p:to>
                                    </p:set>
                                    <p:animEffect transition="in" filter="fade">
                                      <p:cBhvr>
                                        <p:cTn id="77" dur="1000"/>
                                        <p:tgtEl>
                                          <p:spTgt spid="457"/>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465"/>
                                        </p:tgtEl>
                                        <p:attrNameLst>
                                          <p:attrName>style.visibility</p:attrName>
                                        </p:attrNameLst>
                                      </p:cBhvr>
                                      <p:to>
                                        <p:strVal val="visible"/>
                                      </p:to>
                                    </p:set>
                                    <p:animEffect transition="in" filter="fade">
                                      <p:cBhvr>
                                        <p:cTn id="82" dur="1000"/>
                                        <p:tgtEl>
                                          <p:spTgt spid="46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458"/>
                                        </p:tgtEl>
                                        <p:attrNameLst>
                                          <p:attrName>style.visibility</p:attrName>
                                        </p:attrNameLst>
                                      </p:cBhvr>
                                      <p:to>
                                        <p:strVal val="visible"/>
                                      </p:to>
                                    </p:set>
                                    <p:animEffect transition="in" filter="fade">
                                      <p:cBhvr>
                                        <p:cTn id="87" dur="1000"/>
                                        <p:tgtEl>
                                          <p:spTgt spid="45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471"/>
                                        </p:tgtEl>
                                        <p:attrNameLst>
                                          <p:attrName>style.visibility</p:attrName>
                                        </p:attrNameLst>
                                      </p:cBhvr>
                                      <p:to>
                                        <p:strVal val="visible"/>
                                      </p:to>
                                    </p:set>
                                    <p:animEffect transition="in" filter="fade">
                                      <p:cBhvr>
                                        <p:cTn id="92" dur="1000"/>
                                        <p:tgtEl>
                                          <p:spTgt spid="471"/>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469"/>
                                        </p:tgtEl>
                                        <p:attrNameLst>
                                          <p:attrName>style.visibility</p:attrName>
                                        </p:attrNameLst>
                                      </p:cBhvr>
                                      <p:to>
                                        <p:strVal val="visible"/>
                                      </p:to>
                                    </p:set>
                                    <p:animEffect transition="in" filter="fade">
                                      <p:cBhvr>
                                        <p:cTn id="97" dur="1000"/>
                                        <p:tgtEl>
                                          <p:spTgt spid="469"/>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472"/>
                                        </p:tgtEl>
                                        <p:attrNameLst>
                                          <p:attrName>style.visibility</p:attrName>
                                        </p:attrNameLst>
                                      </p:cBhvr>
                                      <p:to>
                                        <p:strVal val="visible"/>
                                      </p:to>
                                    </p:set>
                                    <p:animEffect transition="in" filter="fade">
                                      <p:cBhvr>
                                        <p:cTn id="102" dur="1000"/>
                                        <p:tgtEl>
                                          <p:spTgt spid="472"/>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470"/>
                                        </p:tgtEl>
                                        <p:attrNameLst>
                                          <p:attrName>style.visibility</p:attrName>
                                        </p:attrNameLst>
                                      </p:cBhvr>
                                      <p:to>
                                        <p:strVal val="visible"/>
                                      </p:to>
                                    </p:set>
                                    <p:animEffect transition="in" filter="fade">
                                      <p:cBhvr>
                                        <p:cTn id="107" dur="1000"/>
                                        <p:tgtEl>
                                          <p:spTgt spid="470"/>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466"/>
                                        </p:tgtEl>
                                        <p:attrNameLst>
                                          <p:attrName>style.visibility</p:attrName>
                                        </p:attrNameLst>
                                      </p:cBhvr>
                                      <p:to>
                                        <p:strVal val="visible"/>
                                      </p:to>
                                    </p:set>
                                    <p:animEffect transition="in" filter="fade">
                                      <p:cBhvr>
                                        <p:cTn id="112" dur="1000"/>
                                        <p:tgtEl>
                                          <p:spTgt spid="466"/>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459"/>
                                        </p:tgtEl>
                                        <p:attrNameLst>
                                          <p:attrName>style.visibility</p:attrName>
                                        </p:attrNameLst>
                                      </p:cBhvr>
                                      <p:to>
                                        <p:strVal val="visible"/>
                                      </p:to>
                                    </p:set>
                                    <p:animEffect transition="in" filter="fade">
                                      <p:cBhvr>
                                        <p:cTn id="117" dur="1000"/>
                                        <p:tgtEl>
                                          <p:spTgt spid="459"/>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474"/>
                                        </p:tgtEl>
                                        <p:attrNameLst>
                                          <p:attrName>style.visibility</p:attrName>
                                        </p:attrNameLst>
                                      </p:cBhvr>
                                      <p:to>
                                        <p:strVal val="visible"/>
                                      </p:to>
                                    </p:set>
                                    <p:animEffect transition="in" filter="fade">
                                      <p:cBhvr>
                                        <p:cTn id="122" dur="1000"/>
                                        <p:tgtEl>
                                          <p:spTgt spid="474"/>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485">
                                            <p:txEl>
                                              <p:pRg st="0" end="0"/>
                                            </p:txEl>
                                          </p:spTgt>
                                        </p:tgtEl>
                                        <p:attrNameLst>
                                          <p:attrName>style.visibility</p:attrName>
                                        </p:attrNameLst>
                                      </p:cBhvr>
                                      <p:to>
                                        <p:strVal val="visible"/>
                                      </p:to>
                                    </p:set>
                                    <p:animEffect transition="in" filter="fade">
                                      <p:cBhvr>
                                        <p:cTn id="127" dur="1000"/>
                                        <p:tgtEl>
                                          <p:spTgt spid="485">
                                            <p:txEl>
                                              <p:pRg st="0" end="0"/>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485">
                                            <p:txEl>
                                              <p:pRg st="1" end="1"/>
                                            </p:txEl>
                                          </p:spTgt>
                                        </p:tgtEl>
                                        <p:attrNameLst>
                                          <p:attrName>style.visibility</p:attrName>
                                        </p:attrNameLst>
                                      </p:cBhvr>
                                      <p:to>
                                        <p:strVal val="visible"/>
                                      </p:to>
                                    </p:set>
                                    <p:animEffect transition="in" filter="fade">
                                      <p:cBhvr>
                                        <p:cTn id="132" dur="1000"/>
                                        <p:tgtEl>
                                          <p:spTgt spid="485">
                                            <p:txEl>
                                              <p:pRg st="1" end="1"/>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nodeType="clickEffect">
                                  <p:stCondLst>
                                    <p:cond delay="0"/>
                                  </p:stCondLst>
                                  <p:childTnLst>
                                    <p:set>
                                      <p:cBhvr>
                                        <p:cTn id="136" dur="1" fill="hold">
                                          <p:stCondLst>
                                            <p:cond delay="0"/>
                                          </p:stCondLst>
                                        </p:cTn>
                                        <p:tgtEl>
                                          <p:spTgt spid="485">
                                            <p:txEl>
                                              <p:pRg st="2" end="2"/>
                                            </p:txEl>
                                          </p:spTgt>
                                        </p:tgtEl>
                                        <p:attrNameLst>
                                          <p:attrName>style.visibility</p:attrName>
                                        </p:attrNameLst>
                                      </p:cBhvr>
                                      <p:to>
                                        <p:strVal val="visible"/>
                                      </p:to>
                                    </p:set>
                                    <p:animEffect transition="in" filter="fade">
                                      <p:cBhvr>
                                        <p:cTn id="137" dur="1000"/>
                                        <p:tgtEl>
                                          <p:spTgt spid="485">
                                            <p:txEl>
                                              <p:pRg st="2" end="2"/>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nodeType="clickEffect">
                                  <p:stCondLst>
                                    <p:cond delay="0"/>
                                  </p:stCondLst>
                                  <p:childTnLst>
                                    <p:set>
                                      <p:cBhvr>
                                        <p:cTn id="141" dur="1" fill="hold">
                                          <p:stCondLst>
                                            <p:cond delay="0"/>
                                          </p:stCondLst>
                                        </p:cTn>
                                        <p:tgtEl>
                                          <p:spTgt spid="485">
                                            <p:txEl>
                                              <p:pRg st="3" end="3"/>
                                            </p:txEl>
                                          </p:spTgt>
                                        </p:tgtEl>
                                        <p:attrNameLst>
                                          <p:attrName>style.visibility</p:attrName>
                                        </p:attrNameLst>
                                      </p:cBhvr>
                                      <p:to>
                                        <p:strVal val="visible"/>
                                      </p:to>
                                    </p:set>
                                    <p:animEffect transition="in" filter="fade">
                                      <p:cBhvr>
                                        <p:cTn id="142" dur="1000"/>
                                        <p:tgtEl>
                                          <p:spTgt spid="48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55"/>
          <p:cNvSpPr txBox="1">
            <a:spLocks noGrp="1"/>
          </p:cNvSpPr>
          <p:nvPr>
            <p:ph type="body" idx="1"/>
          </p:nvPr>
        </p:nvSpPr>
        <p:spPr>
          <a:xfrm>
            <a:off x="245660" y="114301"/>
            <a:ext cx="5012140" cy="1923923"/>
          </a:xfrm>
          <a:prstGeom prst="rect">
            <a:avLst/>
          </a:prstGeom>
          <a:noFill/>
          <a:ln w="9525" cap="flat" cmpd="sng">
            <a:solidFill>
              <a:srgbClr val="00B050"/>
            </a:solidFill>
            <a:prstDash val="solid"/>
            <a:round/>
            <a:headEnd type="none" w="sm" len="sm"/>
            <a:tailEnd type="none" w="sm" len="sm"/>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1800"/>
              <a:buNone/>
            </a:pPr>
            <a:r>
              <a:rPr lang="en" sz="1800" b="1"/>
              <a:t>k) Depth</a:t>
            </a:r>
            <a:r>
              <a:rPr lang="en" sz="1800"/>
              <a:t>: depth of the node is the total number of edges (links) from root node to that node.</a:t>
            </a:r>
            <a:endParaRPr/>
          </a:p>
          <a:p>
            <a:pPr marL="0" lvl="0" indent="0" algn="l" rtl="0">
              <a:lnSpc>
                <a:spcPct val="90000"/>
              </a:lnSpc>
              <a:spcBef>
                <a:spcPts val="800"/>
              </a:spcBef>
              <a:spcAft>
                <a:spcPts val="0"/>
              </a:spcAft>
              <a:buClr>
                <a:schemeClr val="dk1"/>
              </a:buClr>
              <a:buSzPts val="1800"/>
              <a:buNone/>
            </a:pPr>
            <a:r>
              <a:rPr lang="en" sz="1800" b="1"/>
              <a:t>Notice</a:t>
            </a:r>
            <a:r>
              <a:rPr lang="en" sz="1800"/>
              <a:t>: The depth of the tree is the total number of edges from root node to leaf node in the longest path.</a:t>
            </a:r>
            <a:endParaRPr/>
          </a:p>
        </p:txBody>
      </p:sp>
      <p:sp>
        <p:nvSpPr>
          <p:cNvPr id="491" name="Google Shape;491;p55"/>
          <p:cNvSpPr/>
          <p:nvPr/>
        </p:nvSpPr>
        <p:spPr>
          <a:xfrm>
            <a:off x="3522828" y="228600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A</a:t>
            </a:r>
            <a:endParaRPr sz="1100"/>
          </a:p>
        </p:txBody>
      </p:sp>
      <p:sp>
        <p:nvSpPr>
          <p:cNvPr id="492" name="Google Shape;492;p55"/>
          <p:cNvSpPr/>
          <p:nvPr/>
        </p:nvSpPr>
        <p:spPr>
          <a:xfrm>
            <a:off x="2694791" y="2968388"/>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B</a:t>
            </a:r>
            <a:endParaRPr sz="1100"/>
          </a:p>
        </p:txBody>
      </p:sp>
      <p:sp>
        <p:nvSpPr>
          <p:cNvPr id="493" name="Google Shape;493;p55"/>
          <p:cNvSpPr/>
          <p:nvPr/>
        </p:nvSpPr>
        <p:spPr>
          <a:xfrm>
            <a:off x="4686301" y="3009332"/>
            <a:ext cx="571499"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C</a:t>
            </a:r>
            <a:endParaRPr sz="1100"/>
          </a:p>
        </p:txBody>
      </p:sp>
      <p:sp>
        <p:nvSpPr>
          <p:cNvPr id="494" name="Google Shape;494;p55"/>
          <p:cNvSpPr/>
          <p:nvPr/>
        </p:nvSpPr>
        <p:spPr>
          <a:xfrm>
            <a:off x="1894264" y="3768911"/>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D</a:t>
            </a:r>
            <a:endParaRPr sz="1100"/>
          </a:p>
        </p:txBody>
      </p:sp>
      <p:sp>
        <p:nvSpPr>
          <p:cNvPr id="495" name="Google Shape;495;p55"/>
          <p:cNvSpPr/>
          <p:nvPr/>
        </p:nvSpPr>
        <p:spPr>
          <a:xfrm>
            <a:off x="3511739" y="376337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F</a:t>
            </a:r>
            <a:endParaRPr sz="1100"/>
          </a:p>
        </p:txBody>
      </p:sp>
      <p:sp>
        <p:nvSpPr>
          <p:cNvPr id="496" name="Google Shape;496;p55"/>
          <p:cNvSpPr/>
          <p:nvPr/>
        </p:nvSpPr>
        <p:spPr>
          <a:xfrm>
            <a:off x="4229100" y="3744605"/>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G</a:t>
            </a:r>
            <a:endParaRPr sz="1100"/>
          </a:p>
        </p:txBody>
      </p:sp>
      <p:sp>
        <p:nvSpPr>
          <p:cNvPr id="497" name="Google Shape;497;p55"/>
          <p:cNvSpPr/>
          <p:nvPr/>
        </p:nvSpPr>
        <p:spPr>
          <a:xfrm>
            <a:off x="5407926" y="3765499"/>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H</a:t>
            </a:r>
            <a:endParaRPr sz="1100"/>
          </a:p>
        </p:txBody>
      </p:sp>
      <p:sp>
        <p:nvSpPr>
          <p:cNvPr id="498" name="Google Shape;498;p55"/>
          <p:cNvSpPr/>
          <p:nvPr/>
        </p:nvSpPr>
        <p:spPr>
          <a:xfrm>
            <a:off x="4229100" y="4464524"/>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K</a:t>
            </a:r>
            <a:endParaRPr sz="1100"/>
          </a:p>
        </p:txBody>
      </p:sp>
      <p:cxnSp>
        <p:nvCxnSpPr>
          <p:cNvPr id="499" name="Google Shape;499;p55"/>
          <p:cNvCxnSpPr>
            <a:stCxn id="493" idx="1"/>
            <a:endCxn id="491" idx="6"/>
          </p:cNvCxnSpPr>
          <p:nvPr/>
        </p:nvCxnSpPr>
        <p:spPr>
          <a:xfrm rot="10800000">
            <a:off x="3980095" y="2514687"/>
            <a:ext cx="789900" cy="561600"/>
          </a:xfrm>
          <a:prstGeom prst="straightConnector1">
            <a:avLst/>
          </a:prstGeom>
          <a:noFill/>
          <a:ln w="76200" cap="flat" cmpd="sng">
            <a:solidFill>
              <a:srgbClr val="00B050"/>
            </a:solidFill>
            <a:prstDash val="solid"/>
            <a:miter lim="800000"/>
            <a:headEnd type="none" w="sm" len="sm"/>
            <a:tailEnd type="none" w="sm" len="sm"/>
          </a:ln>
        </p:spPr>
      </p:cxnSp>
      <p:cxnSp>
        <p:nvCxnSpPr>
          <p:cNvPr id="500" name="Google Shape;500;p55"/>
          <p:cNvCxnSpPr>
            <a:stCxn id="491" idx="2"/>
            <a:endCxn id="492" idx="0"/>
          </p:cNvCxnSpPr>
          <p:nvPr/>
        </p:nvCxnSpPr>
        <p:spPr>
          <a:xfrm flipH="1">
            <a:off x="2923428" y="2514600"/>
            <a:ext cx="599400" cy="453900"/>
          </a:xfrm>
          <a:prstGeom prst="straightConnector1">
            <a:avLst/>
          </a:prstGeom>
          <a:noFill/>
          <a:ln w="76200" cap="flat" cmpd="sng">
            <a:solidFill>
              <a:srgbClr val="00B0F0"/>
            </a:solidFill>
            <a:prstDash val="solid"/>
            <a:miter lim="800000"/>
            <a:headEnd type="none" w="sm" len="sm"/>
            <a:tailEnd type="none" w="sm" len="sm"/>
          </a:ln>
        </p:spPr>
      </p:cxnSp>
      <p:cxnSp>
        <p:nvCxnSpPr>
          <p:cNvPr id="501" name="Google Shape;501;p55"/>
          <p:cNvCxnSpPr>
            <a:stCxn id="492" idx="6"/>
            <a:endCxn id="495" idx="0"/>
          </p:cNvCxnSpPr>
          <p:nvPr/>
        </p:nvCxnSpPr>
        <p:spPr>
          <a:xfrm>
            <a:off x="3151991" y="3196988"/>
            <a:ext cx="588300" cy="566400"/>
          </a:xfrm>
          <a:prstGeom prst="straightConnector1">
            <a:avLst/>
          </a:prstGeom>
          <a:noFill/>
          <a:ln w="19050" cap="flat" cmpd="sng">
            <a:solidFill>
              <a:srgbClr val="FFC000"/>
            </a:solidFill>
            <a:prstDash val="solid"/>
            <a:miter lim="800000"/>
            <a:headEnd type="none" w="sm" len="sm"/>
            <a:tailEnd type="none" w="sm" len="sm"/>
          </a:ln>
        </p:spPr>
      </p:cxnSp>
      <p:cxnSp>
        <p:nvCxnSpPr>
          <p:cNvPr id="502" name="Google Shape;502;p55"/>
          <p:cNvCxnSpPr>
            <a:stCxn id="492" idx="2"/>
            <a:endCxn id="494" idx="0"/>
          </p:cNvCxnSpPr>
          <p:nvPr/>
        </p:nvCxnSpPr>
        <p:spPr>
          <a:xfrm flipH="1">
            <a:off x="2122991" y="3196988"/>
            <a:ext cx="571800" cy="571800"/>
          </a:xfrm>
          <a:prstGeom prst="straightConnector1">
            <a:avLst/>
          </a:prstGeom>
          <a:noFill/>
          <a:ln w="19050" cap="flat" cmpd="sng">
            <a:solidFill>
              <a:srgbClr val="FFC000"/>
            </a:solidFill>
            <a:prstDash val="solid"/>
            <a:miter lim="800000"/>
            <a:headEnd type="none" w="sm" len="sm"/>
            <a:tailEnd type="none" w="sm" len="sm"/>
          </a:ln>
        </p:spPr>
      </p:cxnSp>
      <p:cxnSp>
        <p:nvCxnSpPr>
          <p:cNvPr id="503" name="Google Shape;503;p55"/>
          <p:cNvCxnSpPr>
            <a:stCxn id="493" idx="3"/>
            <a:endCxn id="496" idx="0"/>
          </p:cNvCxnSpPr>
          <p:nvPr/>
        </p:nvCxnSpPr>
        <p:spPr>
          <a:xfrm flipH="1">
            <a:off x="4457695" y="3399576"/>
            <a:ext cx="312300" cy="345000"/>
          </a:xfrm>
          <a:prstGeom prst="straightConnector1">
            <a:avLst/>
          </a:prstGeom>
          <a:noFill/>
          <a:ln w="76200" cap="flat" cmpd="sng">
            <a:solidFill>
              <a:srgbClr val="00B050"/>
            </a:solidFill>
            <a:prstDash val="solid"/>
            <a:miter lim="800000"/>
            <a:headEnd type="none" w="sm" len="sm"/>
            <a:tailEnd type="none" w="sm" len="sm"/>
          </a:ln>
        </p:spPr>
      </p:cxnSp>
      <p:cxnSp>
        <p:nvCxnSpPr>
          <p:cNvPr id="504" name="Google Shape;504;p55"/>
          <p:cNvCxnSpPr>
            <a:stCxn id="497" idx="0"/>
            <a:endCxn id="493" idx="5"/>
          </p:cNvCxnSpPr>
          <p:nvPr/>
        </p:nvCxnSpPr>
        <p:spPr>
          <a:xfrm rot="10800000">
            <a:off x="5174226" y="3399499"/>
            <a:ext cx="462300" cy="366000"/>
          </a:xfrm>
          <a:prstGeom prst="straightConnector1">
            <a:avLst/>
          </a:prstGeom>
          <a:noFill/>
          <a:ln w="19050" cap="flat" cmpd="sng">
            <a:solidFill>
              <a:srgbClr val="FFC000"/>
            </a:solidFill>
            <a:prstDash val="solid"/>
            <a:miter lim="800000"/>
            <a:headEnd type="none" w="sm" len="sm"/>
            <a:tailEnd type="none" w="sm" len="sm"/>
          </a:ln>
        </p:spPr>
      </p:cxnSp>
      <p:cxnSp>
        <p:nvCxnSpPr>
          <p:cNvPr id="505" name="Google Shape;505;p55"/>
          <p:cNvCxnSpPr>
            <a:stCxn id="496" idx="4"/>
            <a:endCxn id="498" idx="0"/>
          </p:cNvCxnSpPr>
          <p:nvPr/>
        </p:nvCxnSpPr>
        <p:spPr>
          <a:xfrm>
            <a:off x="4457700" y="4201805"/>
            <a:ext cx="0" cy="262800"/>
          </a:xfrm>
          <a:prstGeom prst="straightConnector1">
            <a:avLst/>
          </a:prstGeom>
          <a:noFill/>
          <a:ln w="76200" cap="flat" cmpd="sng">
            <a:solidFill>
              <a:srgbClr val="00B050"/>
            </a:solidFill>
            <a:prstDash val="solid"/>
            <a:miter lim="800000"/>
            <a:headEnd type="none" w="sm" len="sm"/>
            <a:tailEnd type="none" w="sm" len="sm"/>
          </a:ln>
        </p:spPr>
      </p:cxnSp>
      <p:sp>
        <p:nvSpPr>
          <p:cNvPr id="506" name="Google Shape;506;p55"/>
          <p:cNvSpPr/>
          <p:nvPr/>
        </p:nvSpPr>
        <p:spPr>
          <a:xfrm>
            <a:off x="2694791" y="3782558"/>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E</a:t>
            </a:r>
            <a:endParaRPr sz="1100"/>
          </a:p>
        </p:txBody>
      </p:sp>
      <p:cxnSp>
        <p:nvCxnSpPr>
          <p:cNvPr id="507" name="Google Shape;507;p55"/>
          <p:cNvCxnSpPr>
            <a:stCxn id="492" idx="4"/>
            <a:endCxn id="506" idx="0"/>
          </p:cNvCxnSpPr>
          <p:nvPr/>
        </p:nvCxnSpPr>
        <p:spPr>
          <a:xfrm>
            <a:off x="2923391" y="3425588"/>
            <a:ext cx="0" cy="357000"/>
          </a:xfrm>
          <a:prstGeom prst="straightConnector1">
            <a:avLst/>
          </a:prstGeom>
          <a:noFill/>
          <a:ln w="76200" cap="flat" cmpd="sng">
            <a:solidFill>
              <a:srgbClr val="00B0F0"/>
            </a:solidFill>
            <a:prstDash val="solid"/>
            <a:miter lim="800000"/>
            <a:headEnd type="none" w="sm" len="sm"/>
            <a:tailEnd type="none" w="sm" len="sm"/>
          </a:ln>
        </p:spPr>
      </p:cxnSp>
      <p:sp>
        <p:nvSpPr>
          <p:cNvPr id="508" name="Google Shape;508;p55"/>
          <p:cNvSpPr/>
          <p:nvPr/>
        </p:nvSpPr>
        <p:spPr>
          <a:xfrm>
            <a:off x="2153308" y="4515704"/>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I</a:t>
            </a:r>
            <a:endParaRPr sz="1100"/>
          </a:p>
        </p:txBody>
      </p:sp>
      <p:sp>
        <p:nvSpPr>
          <p:cNvPr id="509" name="Google Shape;509;p55"/>
          <p:cNvSpPr/>
          <p:nvPr/>
        </p:nvSpPr>
        <p:spPr>
          <a:xfrm>
            <a:off x="3125710" y="4536176"/>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J</a:t>
            </a:r>
            <a:endParaRPr sz="1100"/>
          </a:p>
        </p:txBody>
      </p:sp>
      <p:cxnSp>
        <p:nvCxnSpPr>
          <p:cNvPr id="510" name="Google Shape;510;p55"/>
          <p:cNvCxnSpPr>
            <a:stCxn id="506" idx="3"/>
            <a:endCxn id="508" idx="0"/>
          </p:cNvCxnSpPr>
          <p:nvPr/>
        </p:nvCxnSpPr>
        <p:spPr>
          <a:xfrm flipH="1">
            <a:off x="2381946" y="4172803"/>
            <a:ext cx="379800" cy="342900"/>
          </a:xfrm>
          <a:prstGeom prst="straightConnector1">
            <a:avLst/>
          </a:prstGeom>
          <a:noFill/>
          <a:ln w="19050" cap="flat" cmpd="sng">
            <a:solidFill>
              <a:srgbClr val="FFC000"/>
            </a:solidFill>
            <a:prstDash val="solid"/>
            <a:miter lim="800000"/>
            <a:headEnd type="none" w="sm" len="sm"/>
            <a:tailEnd type="none" w="sm" len="sm"/>
          </a:ln>
        </p:spPr>
      </p:cxnSp>
      <p:cxnSp>
        <p:nvCxnSpPr>
          <p:cNvPr id="511" name="Google Shape;511;p55"/>
          <p:cNvCxnSpPr>
            <a:stCxn id="506" idx="5"/>
            <a:endCxn id="509" idx="0"/>
          </p:cNvCxnSpPr>
          <p:nvPr/>
        </p:nvCxnSpPr>
        <p:spPr>
          <a:xfrm>
            <a:off x="3085035" y="4172803"/>
            <a:ext cx="269400" cy="363300"/>
          </a:xfrm>
          <a:prstGeom prst="straightConnector1">
            <a:avLst/>
          </a:prstGeom>
          <a:noFill/>
          <a:ln w="76200" cap="flat" cmpd="sng">
            <a:solidFill>
              <a:srgbClr val="00B0F0"/>
            </a:solidFill>
            <a:prstDash val="solid"/>
            <a:miter lim="800000"/>
            <a:headEnd type="none" w="sm" len="sm"/>
            <a:tailEnd type="none" w="sm" len="sm"/>
          </a:ln>
        </p:spPr>
      </p:cxnSp>
      <p:sp>
        <p:nvSpPr>
          <p:cNvPr id="512" name="Google Shape;512;p55"/>
          <p:cNvSpPr/>
          <p:nvPr/>
        </p:nvSpPr>
        <p:spPr>
          <a:xfrm>
            <a:off x="1371600" y="2228851"/>
            <a:ext cx="4629150" cy="2800350"/>
          </a:xfrm>
          <a:prstGeom prst="rect">
            <a:avLst/>
          </a:prstGeom>
          <a:noFill/>
          <a:ln w="12700" cap="flat" cmpd="sng">
            <a:solidFill>
              <a:schemeClr val="accent6"/>
            </a:solidFill>
            <a:prstDash val="dash"/>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omic Sans MS"/>
              <a:ea typeface="Comic Sans MS"/>
              <a:cs typeface="Comic Sans MS"/>
              <a:sym typeface="Comic Sans MS"/>
            </a:endParaRPr>
          </a:p>
        </p:txBody>
      </p:sp>
      <p:cxnSp>
        <p:nvCxnSpPr>
          <p:cNvPr id="513" name="Google Shape;513;p55"/>
          <p:cNvCxnSpPr/>
          <p:nvPr/>
        </p:nvCxnSpPr>
        <p:spPr>
          <a:xfrm>
            <a:off x="1657350" y="2228851"/>
            <a:ext cx="0" cy="2800350"/>
          </a:xfrm>
          <a:prstGeom prst="straightConnector1">
            <a:avLst/>
          </a:prstGeom>
          <a:noFill/>
          <a:ln w="19050" cap="flat" cmpd="sng">
            <a:solidFill>
              <a:schemeClr val="dk1"/>
            </a:solidFill>
            <a:prstDash val="solid"/>
            <a:miter lim="800000"/>
            <a:headEnd type="none" w="sm" len="sm"/>
            <a:tailEnd type="stealth" w="med" len="med"/>
          </a:ln>
        </p:spPr>
      </p:cxnSp>
      <p:sp>
        <p:nvSpPr>
          <p:cNvPr id="514" name="Google Shape;514;p55"/>
          <p:cNvSpPr txBox="1"/>
          <p:nvPr/>
        </p:nvSpPr>
        <p:spPr>
          <a:xfrm>
            <a:off x="3085035" y="2628900"/>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1</a:t>
            </a:r>
            <a:endParaRPr sz="1100"/>
          </a:p>
        </p:txBody>
      </p:sp>
      <p:sp>
        <p:nvSpPr>
          <p:cNvPr id="515" name="Google Shape;515;p55"/>
          <p:cNvSpPr txBox="1"/>
          <p:nvPr/>
        </p:nvSpPr>
        <p:spPr>
          <a:xfrm>
            <a:off x="2317349" y="3314700"/>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2</a:t>
            </a:r>
            <a:endParaRPr sz="1100"/>
          </a:p>
        </p:txBody>
      </p:sp>
      <p:sp>
        <p:nvSpPr>
          <p:cNvPr id="516" name="Google Shape;516;p55"/>
          <p:cNvSpPr txBox="1"/>
          <p:nvPr/>
        </p:nvSpPr>
        <p:spPr>
          <a:xfrm>
            <a:off x="2798432" y="3458002"/>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2</a:t>
            </a:r>
            <a:endParaRPr sz="1100"/>
          </a:p>
        </p:txBody>
      </p:sp>
      <p:sp>
        <p:nvSpPr>
          <p:cNvPr id="517" name="Google Shape;517;p55"/>
          <p:cNvSpPr txBox="1"/>
          <p:nvPr/>
        </p:nvSpPr>
        <p:spPr>
          <a:xfrm>
            <a:off x="2491357" y="4174509"/>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3</a:t>
            </a:r>
            <a:endParaRPr sz="1100"/>
          </a:p>
        </p:txBody>
      </p:sp>
      <p:sp>
        <p:nvSpPr>
          <p:cNvPr id="518" name="Google Shape;518;p55"/>
          <p:cNvSpPr txBox="1"/>
          <p:nvPr/>
        </p:nvSpPr>
        <p:spPr>
          <a:xfrm>
            <a:off x="3074799" y="4215452"/>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3</a:t>
            </a:r>
            <a:endParaRPr sz="1100"/>
          </a:p>
        </p:txBody>
      </p:sp>
      <p:sp>
        <p:nvSpPr>
          <p:cNvPr id="519" name="Google Shape;519;p55"/>
          <p:cNvSpPr txBox="1"/>
          <p:nvPr/>
        </p:nvSpPr>
        <p:spPr>
          <a:xfrm>
            <a:off x="3330695" y="3345407"/>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2</a:t>
            </a:r>
            <a:endParaRPr sz="1400">
              <a:solidFill>
                <a:schemeClr val="dk1"/>
              </a:solidFill>
              <a:latin typeface="Comic Sans MS"/>
              <a:ea typeface="Comic Sans MS"/>
              <a:cs typeface="Comic Sans MS"/>
              <a:sym typeface="Comic Sans MS"/>
            </a:endParaRPr>
          </a:p>
        </p:txBody>
      </p:sp>
      <p:sp>
        <p:nvSpPr>
          <p:cNvPr id="520" name="Google Shape;520;p55"/>
          <p:cNvSpPr txBox="1"/>
          <p:nvPr/>
        </p:nvSpPr>
        <p:spPr>
          <a:xfrm>
            <a:off x="4231447" y="2659607"/>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1</a:t>
            </a:r>
            <a:endParaRPr sz="1100"/>
          </a:p>
        </p:txBody>
      </p:sp>
      <p:sp>
        <p:nvSpPr>
          <p:cNvPr id="521" name="Google Shape;521;p55"/>
          <p:cNvSpPr txBox="1"/>
          <p:nvPr/>
        </p:nvSpPr>
        <p:spPr>
          <a:xfrm>
            <a:off x="5265264" y="3427295"/>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2</a:t>
            </a:r>
            <a:endParaRPr sz="1100"/>
          </a:p>
        </p:txBody>
      </p:sp>
      <p:sp>
        <p:nvSpPr>
          <p:cNvPr id="522" name="Google Shape;522;p55"/>
          <p:cNvSpPr txBox="1"/>
          <p:nvPr/>
        </p:nvSpPr>
        <p:spPr>
          <a:xfrm>
            <a:off x="4477106" y="3427295"/>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2</a:t>
            </a:r>
            <a:endParaRPr sz="1100"/>
          </a:p>
        </p:txBody>
      </p:sp>
      <p:sp>
        <p:nvSpPr>
          <p:cNvPr id="523" name="Google Shape;523;p55"/>
          <p:cNvSpPr txBox="1"/>
          <p:nvPr/>
        </p:nvSpPr>
        <p:spPr>
          <a:xfrm>
            <a:off x="4343400" y="4174509"/>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3</a:t>
            </a:r>
            <a:endParaRPr sz="1100"/>
          </a:p>
        </p:txBody>
      </p:sp>
      <p:sp>
        <p:nvSpPr>
          <p:cNvPr id="524" name="Google Shape;524;p55"/>
          <p:cNvSpPr txBox="1"/>
          <p:nvPr/>
        </p:nvSpPr>
        <p:spPr>
          <a:xfrm>
            <a:off x="5534540" y="1114610"/>
            <a:ext cx="3688308" cy="761747"/>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B and C have depth of 1</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D, E, F, G and H have depth of 2</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I, J and K have depth of 3</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0">
                                            <p:txEl>
                                              <p:pRg st="0" end="0"/>
                                            </p:txEl>
                                          </p:spTgt>
                                        </p:tgtEl>
                                        <p:attrNameLst>
                                          <p:attrName>style.visibility</p:attrName>
                                        </p:attrNameLst>
                                      </p:cBhvr>
                                      <p:to>
                                        <p:strVal val="visible"/>
                                      </p:to>
                                    </p:set>
                                    <p:animEffect transition="in" filter="fade">
                                      <p:cBhvr>
                                        <p:cTn id="7" dur="1000"/>
                                        <p:tgtEl>
                                          <p:spTgt spid="4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0">
                                            <p:txEl>
                                              <p:pRg st="1" end="1"/>
                                            </p:txEl>
                                          </p:spTgt>
                                        </p:tgtEl>
                                        <p:attrNameLst>
                                          <p:attrName>style.visibility</p:attrName>
                                        </p:attrNameLst>
                                      </p:cBhvr>
                                      <p:to>
                                        <p:strVal val="visible"/>
                                      </p:to>
                                    </p:set>
                                    <p:animEffect transition="in" filter="fade">
                                      <p:cBhvr>
                                        <p:cTn id="12" dur="1000"/>
                                        <p:tgtEl>
                                          <p:spTgt spid="49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1"/>
                                        </p:tgtEl>
                                        <p:attrNameLst>
                                          <p:attrName>style.visibility</p:attrName>
                                        </p:attrNameLst>
                                      </p:cBhvr>
                                      <p:to>
                                        <p:strVal val="visible"/>
                                      </p:to>
                                    </p:set>
                                    <p:animEffect transition="in" filter="fade">
                                      <p:cBhvr>
                                        <p:cTn id="17" dur="1000"/>
                                        <p:tgtEl>
                                          <p:spTgt spid="49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0"/>
                                        </p:tgtEl>
                                        <p:attrNameLst>
                                          <p:attrName>style.visibility</p:attrName>
                                        </p:attrNameLst>
                                      </p:cBhvr>
                                      <p:to>
                                        <p:strVal val="visible"/>
                                      </p:to>
                                    </p:set>
                                    <p:animEffect transition="in" filter="fade">
                                      <p:cBhvr>
                                        <p:cTn id="22" dur="1000"/>
                                        <p:tgtEl>
                                          <p:spTgt spid="50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92"/>
                                        </p:tgtEl>
                                        <p:attrNameLst>
                                          <p:attrName>style.visibility</p:attrName>
                                        </p:attrNameLst>
                                      </p:cBhvr>
                                      <p:to>
                                        <p:strVal val="visible"/>
                                      </p:to>
                                    </p:set>
                                    <p:animEffect transition="in" filter="fade">
                                      <p:cBhvr>
                                        <p:cTn id="27" dur="1000"/>
                                        <p:tgtEl>
                                          <p:spTgt spid="49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99"/>
                                        </p:tgtEl>
                                        <p:attrNameLst>
                                          <p:attrName>style.visibility</p:attrName>
                                        </p:attrNameLst>
                                      </p:cBhvr>
                                      <p:to>
                                        <p:strVal val="visible"/>
                                      </p:to>
                                    </p:set>
                                    <p:animEffect transition="in" filter="fade">
                                      <p:cBhvr>
                                        <p:cTn id="32" dur="1000"/>
                                        <p:tgtEl>
                                          <p:spTgt spid="49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93"/>
                                        </p:tgtEl>
                                        <p:attrNameLst>
                                          <p:attrName>style.visibility</p:attrName>
                                        </p:attrNameLst>
                                      </p:cBhvr>
                                      <p:to>
                                        <p:strVal val="visible"/>
                                      </p:to>
                                    </p:set>
                                    <p:animEffect transition="in" filter="fade">
                                      <p:cBhvr>
                                        <p:cTn id="37" dur="1000"/>
                                        <p:tgtEl>
                                          <p:spTgt spid="49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02"/>
                                        </p:tgtEl>
                                        <p:attrNameLst>
                                          <p:attrName>style.visibility</p:attrName>
                                        </p:attrNameLst>
                                      </p:cBhvr>
                                      <p:to>
                                        <p:strVal val="visible"/>
                                      </p:to>
                                    </p:set>
                                    <p:animEffect transition="in" filter="fade">
                                      <p:cBhvr>
                                        <p:cTn id="42" dur="1000"/>
                                        <p:tgtEl>
                                          <p:spTgt spid="50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94"/>
                                        </p:tgtEl>
                                        <p:attrNameLst>
                                          <p:attrName>style.visibility</p:attrName>
                                        </p:attrNameLst>
                                      </p:cBhvr>
                                      <p:to>
                                        <p:strVal val="visible"/>
                                      </p:to>
                                    </p:set>
                                    <p:animEffect transition="in" filter="fade">
                                      <p:cBhvr>
                                        <p:cTn id="47" dur="1000"/>
                                        <p:tgtEl>
                                          <p:spTgt spid="49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07"/>
                                        </p:tgtEl>
                                        <p:attrNameLst>
                                          <p:attrName>style.visibility</p:attrName>
                                        </p:attrNameLst>
                                      </p:cBhvr>
                                      <p:to>
                                        <p:strVal val="visible"/>
                                      </p:to>
                                    </p:set>
                                    <p:animEffect transition="in" filter="fade">
                                      <p:cBhvr>
                                        <p:cTn id="52" dur="1000"/>
                                        <p:tgtEl>
                                          <p:spTgt spid="50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06"/>
                                        </p:tgtEl>
                                        <p:attrNameLst>
                                          <p:attrName>style.visibility</p:attrName>
                                        </p:attrNameLst>
                                      </p:cBhvr>
                                      <p:to>
                                        <p:strVal val="visible"/>
                                      </p:to>
                                    </p:set>
                                    <p:animEffect transition="in" filter="fade">
                                      <p:cBhvr>
                                        <p:cTn id="57" dur="1000"/>
                                        <p:tgtEl>
                                          <p:spTgt spid="50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501"/>
                                        </p:tgtEl>
                                        <p:attrNameLst>
                                          <p:attrName>style.visibility</p:attrName>
                                        </p:attrNameLst>
                                      </p:cBhvr>
                                      <p:to>
                                        <p:strVal val="visible"/>
                                      </p:to>
                                    </p:set>
                                    <p:animEffect transition="in" filter="fade">
                                      <p:cBhvr>
                                        <p:cTn id="62" dur="1000"/>
                                        <p:tgtEl>
                                          <p:spTgt spid="50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495"/>
                                        </p:tgtEl>
                                        <p:attrNameLst>
                                          <p:attrName>style.visibility</p:attrName>
                                        </p:attrNameLst>
                                      </p:cBhvr>
                                      <p:to>
                                        <p:strVal val="visible"/>
                                      </p:to>
                                    </p:set>
                                    <p:animEffect transition="in" filter="fade">
                                      <p:cBhvr>
                                        <p:cTn id="67" dur="1000"/>
                                        <p:tgtEl>
                                          <p:spTgt spid="49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503"/>
                                        </p:tgtEl>
                                        <p:attrNameLst>
                                          <p:attrName>style.visibility</p:attrName>
                                        </p:attrNameLst>
                                      </p:cBhvr>
                                      <p:to>
                                        <p:strVal val="visible"/>
                                      </p:to>
                                    </p:set>
                                    <p:animEffect transition="in" filter="fade">
                                      <p:cBhvr>
                                        <p:cTn id="72" dur="1000"/>
                                        <p:tgtEl>
                                          <p:spTgt spid="503"/>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496"/>
                                        </p:tgtEl>
                                        <p:attrNameLst>
                                          <p:attrName>style.visibility</p:attrName>
                                        </p:attrNameLst>
                                      </p:cBhvr>
                                      <p:to>
                                        <p:strVal val="visible"/>
                                      </p:to>
                                    </p:set>
                                    <p:animEffect transition="in" filter="fade">
                                      <p:cBhvr>
                                        <p:cTn id="77" dur="1000"/>
                                        <p:tgtEl>
                                          <p:spTgt spid="496"/>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504"/>
                                        </p:tgtEl>
                                        <p:attrNameLst>
                                          <p:attrName>style.visibility</p:attrName>
                                        </p:attrNameLst>
                                      </p:cBhvr>
                                      <p:to>
                                        <p:strVal val="visible"/>
                                      </p:to>
                                    </p:set>
                                    <p:animEffect transition="in" filter="fade">
                                      <p:cBhvr>
                                        <p:cTn id="82" dur="1000"/>
                                        <p:tgtEl>
                                          <p:spTgt spid="504"/>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497"/>
                                        </p:tgtEl>
                                        <p:attrNameLst>
                                          <p:attrName>style.visibility</p:attrName>
                                        </p:attrNameLst>
                                      </p:cBhvr>
                                      <p:to>
                                        <p:strVal val="visible"/>
                                      </p:to>
                                    </p:set>
                                    <p:animEffect transition="in" filter="fade">
                                      <p:cBhvr>
                                        <p:cTn id="87" dur="1000"/>
                                        <p:tgtEl>
                                          <p:spTgt spid="497"/>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510"/>
                                        </p:tgtEl>
                                        <p:attrNameLst>
                                          <p:attrName>style.visibility</p:attrName>
                                        </p:attrNameLst>
                                      </p:cBhvr>
                                      <p:to>
                                        <p:strVal val="visible"/>
                                      </p:to>
                                    </p:set>
                                    <p:animEffect transition="in" filter="fade">
                                      <p:cBhvr>
                                        <p:cTn id="92" dur="1000"/>
                                        <p:tgtEl>
                                          <p:spTgt spid="510"/>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508"/>
                                        </p:tgtEl>
                                        <p:attrNameLst>
                                          <p:attrName>style.visibility</p:attrName>
                                        </p:attrNameLst>
                                      </p:cBhvr>
                                      <p:to>
                                        <p:strVal val="visible"/>
                                      </p:to>
                                    </p:set>
                                    <p:animEffect transition="in" filter="fade">
                                      <p:cBhvr>
                                        <p:cTn id="97" dur="1000"/>
                                        <p:tgtEl>
                                          <p:spTgt spid="508"/>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511"/>
                                        </p:tgtEl>
                                        <p:attrNameLst>
                                          <p:attrName>style.visibility</p:attrName>
                                        </p:attrNameLst>
                                      </p:cBhvr>
                                      <p:to>
                                        <p:strVal val="visible"/>
                                      </p:to>
                                    </p:set>
                                    <p:animEffect transition="in" filter="fade">
                                      <p:cBhvr>
                                        <p:cTn id="102" dur="1000"/>
                                        <p:tgtEl>
                                          <p:spTgt spid="511"/>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509"/>
                                        </p:tgtEl>
                                        <p:attrNameLst>
                                          <p:attrName>style.visibility</p:attrName>
                                        </p:attrNameLst>
                                      </p:cBhvr>
                                      <p:to>
                                        <p:strVal val="visible"/>
                                      </p:to>
                                    </p:set>
                                    <p:animEffect transition="in" filter="fade">
                                      <p:cBhvr>
                                        <p:cTn id="107" dur="1000"/>
                                        <p:tgtEl>
                                          <p:spTgt spid="509"/>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505"/>
                                        </p:tgtEl>
                                        <p:attrNameLst>
                                          <p:attrName>style.visibility</p:attrName>
                                        </p:attrNameLst>
                                      </p:cBhvr>
                                      <p:to>
                                        <p:strVal val="visible"/>
                                      </p:to>
                                    </p:set>
                                    <p:animEffect transition="in" filter="fade">
                                      <p:cBhvr>
                                        <p:cTn id="112" dur="1000"/>
                                        <p:tgtEl>
                                          <p:spTgt spid="505"/>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498"/>
                                        </p:tgtEl>
                                        <p:attrNameLst>
                                          <p:attrName>style.visibility</p:attrName>
                                        </p:attrNameLst>
                                      </p:cBhvr>
                                      <p:to>
                                        <p:strVal val="visible"/>
                                      </p:to>
                                    </p:set>
                                    <p:animEffect transition="in" filter="fade">
                                      <p:cBhvr>
                                        <p:cTn id="117" dur="1000"/>
                                        <p:tgtEl>
                                          <p:spTgt spid="498"/>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513"/>
                                        </p:tgtEl>
                                        <p:attrNameLst>
                                          <p:attrName>style.visibility</p:attrName>
                                        </p:attrNameLst>
                                      </p:cBhvr>
                                      <p:to>
                                        <p:strVal val="visible"/>
                                      </p:to>
                                    </p:set>
                                    <p:animEffect transition="in" filter="fade">
                                      <p:cBhvr>
                                        <p:cTn id="122" dur="1000"/>
                                        <p:tgtEl>
                                          <p:spTgt spid="513"/>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524">
                                            <p:txEl>
                                              <p:pRg st="0" end="0"/>
                                            </p:txEl>
                                          </p:spTgt>
                                        </p:tgtEl>
                                        <p:attrNameLst>
                                          <p:attrName>style.visibility</p:attrName>
                                        </p:attrNameLst>
                                      </p:cBhvr>
                                      <p:to>
                                        <p:strVal val="visible"/>
                                      </p:to>
                                    </p:set>
                                    <p:animEffect transition="in" filter="fade">
                                      <p:cBhvr>
                                        <p:cTn id="127" dur="1000"/>
                                        <p:tgtEl>
                                          <p:spTgt spid="524">
                                            <p:txEl>
                                              <p:pRg st="0" end="0"/>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524">
                                            <p:txEl>
                                              <p:pRg st="1" end="1"/>
                                            </p:txEl>
                                          </p:spTgt>
                                        </p:tgtEl>
                                        <p:attrNameLst>
                                          <p:attrName>style.visibility</p:attrName>
                                        </p:attrNameLst>
                                      </p:cBhvr>
                                      <p:to>
                                        <p:strVal val="visible"/>
                                      </p:to>
                                    </p:set>
                                    <p:animEffect transition="in" filter="fade">
                                      <p:cBhvr>
                                        <p:cTn id="132" dur="1000"/>
                                        <p:tgtEl>
                                          <p:spTgt spid="524">
                                            <p:txEl>
                                              <p:pRg st="1" end="1"/>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nodeType="clickEffect">
                                  <p:stCondLst>
                                    <p:cond delay="0"/>
                                  </p:stCondLst>
                                  <p:childTnLst>
                                    <p:set>
                                      <p:cBhvr>
                                        <p:cTn id="136" dur="1" fill="hold">
                                          <p:stCondLst>
                                            <p:cond delay="0"/>
                                          </p:stCondLst>
                                        </p:cTn>
                                        <p:tgtEl>
                                          <p:spTgt spid="524">
                                            <p:txEl>
                                              <p:pRg st="2" end="2"/>
                                            </p:txEl>
                                          </p:spTgt>
                                        </p:tgtEl>
                                        <p:attrNameLst>
                                          <p:attrName>style.visibility</p:attrName>
                                        </p:attrNameLst>
                                      </p:cBhvr>
                                      <p:to>
                                        <p:strVal val="visible"/>
                                      </p:to>
                                    </p:set>
                                    <p:animEffect transition="in" filter="fade">
                                      <p:cBhvr>
                                        <p:cTn id="137" dur="1000"/>
                                        <p:tgtEl>
                                          <p:spTgt spid="5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56"/>
          <p:cNvSpPr txBox="1">
            <a:spLocks noGrp="1"/>
          </p:cNvSpPr>
          <p:nvPr>
            <p:ph type="body" idx="1"/>
          </p:nvPr>
        </p:nvSpPr>
        <p:spPr>
          <a:xfrm>
            <a:off x="470848" y="114301"/>
            <a:ext cx="8198893" cy="1923923"/>
          </a:xfrm>
          <a:prstGeom prst="rect">
            <a:avLst/>
          </a:prstGeom>
          <a:noFill/>
          <a:ln w="9525" cap="flat" cmpd="sng">
            <a:solidFill>
              <a:srgbClr val="00B050"/>
            </a:solidFill>
            <a:prstDash val="solid"/>
            <a:round/>
            <a:headEnd type="none" w="sm" len="sm"/>
            <a:tailEnd type="none" w="sm" len="sm"/>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1800"/>
              <a:buNone/>
            </a:pPr>
            <a:r>
              <a:rPr lang="en" sz="1800" b="1"/>
              <a:t>l) Path</a:t>
            </a:r>
            <a:r>
              <a:rPr lang="en" sz="1800"/>
              <a:t>: path is the sequence of nodes and edges from one node to another.</a:t>
            </a:r>
            <a:endParaRPr/>
          </a:p>
          <a:p>
            <a:pPr marL="0" lvl="0" indent="0" algn="l" rtl="0">
              <a:lnSpc>
                <a:spcPct val="90000"/>
              </a:lnSpc>
              <a:spcBef>
                <a:spcPts val="800"/>
              </a:spcBef>
              <a:spcAft>
                <a:spcPts val="0"/>
              </a:spcAft>
              <a:buClr>
                <a:schemeClr val="dk1"/>
              </a:buClr>
              <a:buSzPts val="1800"/>
              <a:buNone/>
            </a:pPr>
            <a:r>
              <a:rPr lang="en" sz="1800"/>
              <a:t>The length of the path is the total number of nodes in that path.</a:t>
            </a:r>
            <a:endParaRPr/>
          </a:p>
        </p:txBody>
      </p:sp>
      <p:sp>
        <p:nvSpPr>
          <p:cNvPr id="530" name="Google Shape;530;p56"/>
          <p:cNvSpPr/>
          <p:nvPr/>
        </p:nvSpPr>
        <p:spPr>
          <a:xfrm>
            <a:off x="3522828" y="228600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A</a:t>
            </a:r>
            <a:endParaRPr sz="1100"/>
          </a:p>
        </p:txBody>
      </p:sp>
      <p:sp>
        <p:nvSpPr>
          <p:cNvPr id="531" name="Google Shape;531;p56"/>
          <p:cNvSpPr/>
          <p:nvPr/>
        </p:nvSpPr>
        <p:spPr>
          <a:xfrm>
            <a:off x="2694791" y="2968388"/>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B</a:t>
            </a:r>
            <a:endParaRPr sz="1100"/>
          </a:p>
        </p:txBody>
      </p:sp>
      <p:sp>
        <p:nvSpPr>
          <p:cNvPr id="532" name="Google Shape;532;p56"/>
          <p:cNvSpPr/>
          <p:nvPr/>
        </p:nvSpPr>
        <p:spPr>
          <a:xfrm>
            <a:off x="4686301" y="3009332"/>
            <a:ext cx="571499"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C</a:t>
            </a:r>
            <a:endParaRPr sz="1100"/>
          </a:p>
        </p:txBody>
      </p:sp>
      <p:sp>
        <p:nvSpPr>
          <p:cNvPr id="533" name="Google Shape;533;p56"/>
          <p:cNvSpPr/>
          <p:nvPr/>
        </p:nvSpPr>
        <p:spPr>
          <a:xfrm>
            <a:off x="1894264" y="3768911"/>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D</a:t>
            </a:r>
            <a:endParaRPr sz="1100"/>
          </a:p>
        </p:txBody>
      </p:sp>
      <p:sp>
        <p:nvSpPr>
          <p:cNvPr id="534" name="Google Shape;534;p56"/>
          <p:cNvSpPr/>
          <p:nvPr/>
        </p:nvSpPr>
        <p:spPr>
          <a:xfrm>
            <a:off x="3511739" y="376337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F</a:t>
            </a:r>
            <a:endParaRPr sz="1100"/>
          </a:p>
        </p:txBody>
      </p:sp>
      <p:sp>
        <p:nvSpPr>
          <p:cNvPr id="535" name="Google Shape;535;p56"/>
          <p:cNvSpPr/>
          <p:nvPr/>
        </p:nvSpPr>
        <p:spPr>
          <a:xfrm>
            <a:off x="4229100" y="3744605"/>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G</a:t>
            </a:r>
            <a:endParaRPr sz="1100"/>
          </a:p>
        </p:txBody>
      </p:sp>
      <p:sp>
        <p:nvSpPr>
          <p:cNvPr id="536" name="Google Shape;536;p56"/>
          <p:cNvSpPr/>
          <p:nvPr/>
        </p:nvSpPr>
        <p:spPr>
          <a:xfrm>
            <a:off x="5407926" y="3765499"/>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H</a:t>
            </a:r>
            <a:endParaRPr sz="1100"/>
          </a:p>
        </p:txBody>
      </p:sp>
      <p:sp>
        <p:nvSpPr>
          <p:cNvPr id="537" name="Google Shape;537;p56"/>
          <p:cNvSpPr/>
          <p:nvPr/>
        </p:nvSpPr>
        <p:spPr>
          <a:xfrm>
            <a:off x="4229100" y="4464524"/>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K</a:t>
            </a:r>
            <a:endParaRPr sz="1100"/>
          </a:p>
        </p:txBody>
      </p:sp>
      <p:cxnSp>
        <p:nvCxnSpPr>
          <p:cNvPr id="538" name="Google Shape;538;p56"/>
          <p:cNvCxnSpPr>
            <a:stCxn id="532" idx="1"/>
            <a:endCxn id="530" idx="6"/>
          </p:cNvCxnSpPr>
          <p:nvPr/>
        </p:nvCxnSpPr>
        <p:spPr>
          <a:xfrm rot="10800000">
            <a:off x="3980095" y="2514687"/>
            <a:ext cx="789900" cy="561600"/>
          </a:xfrm>
          <a:prstGeom prst="straightConnector1">
            <a:avLst/>
          </a:prstGeom>
          <a:noFill/>
          <a:ln w="76200" cap="flat" cmpd="sng">
            <a:solidFill>
              <a:srgbClr val="00B050"/>
            </a:solidFill>
            <a:prstDash val="solid"/>
            <a:miter lim="800000"/>
            <a:headEnd type="none" w="sm" len="sm"/>
            <a:tailEnd type="none" w="sm" len="sm"/>
          </a:ln>
        </p:spPr>
      </p:cxnSp>
      <p:cxnSp>
        <p:nvCxnSpPr>
          <p:cNvPr id="539" name="Google Shape;539;p56"/>
          <p:cNvCxnSpPr>
            <a:stCxn id="530" idx="2"/>
            <a:endCxn id="531" idx="0"/>
          </p:cNvCxnSpPr>
          <p:nvPr/>
        </p:nvCxnSpPr>
        <p:spPr>
          <a:xfrm flipH="1">
            <a:off x="2923428" y="2514600"/>
            <a:ext cx="599400" cy="453900"/>
          </a:xfrm>
          <a:prstGeom prst="straightConnector1">
            <a:avLst/>
          </a:prstGeom>
          <a:noFill/>
          <a:ln w="76200" cap="flat" cmpd="sng">
            <a:solidFill>
              <a:srgbClr val="00B0F0"/>
            </a:solidFill>
            <a:prstDash val="solid"/>
            <a:miter lim="800000"/>
            <a:headEnd type="none" w="sm" len="sm"/>
            <a:tailEnd type="none" w="sm" len="sm"/>
          </a:ln>
        </p:spPr>
      </p:cxnSp>
      <p:cxnSp>
        <p:nvCxnSpPr>
          <p:cNvPr id="540" name="Google Shape;540;p56"/>
          <p:cNvCxnSpPr>
            <a:stCxn id="531" idx="6"/>
            <a:endCxn id="534" idx="0"/>
          </p:cNvCxnSpPr>
          <p:nvPr/>
        </p:nvCxnSpPr>
        <p:spPr>
          <a:xfrm>
            <a:off x="3151991" y="3196988"/>
            <a:ext cx="588300" cy="566400"/>
          </a:xfrm>
          <a:prstGeom prst="straightConnector1">
            <a:avLst/>
          </a:prstGeom>
          <a:noFill/>
          <a:ln w="19050" cap="flat" cmpd="sng">
            <a:solidFill>
              <a:srgbClr val="FFC000"/>
            </a:solidFill>
            <a:prstDash val="solid"/>
            <a:miter lim="800000"/>
            <a:headEnd type="none" w="sm" len="sm"/>
            <a:tailEnd type="none" w="sm" len="sm"/>
          </a:ln>
        </p:spPr>
      </p:cxnSp>
      <p:cxnSp>
        <p:nvCxnSpPr>
          <p:cNvPr id="541" name="Google Shape;541;p56"/>
          <p:cNvCxnSpPr>
            <a:stCxn id="531" idx="2"/>
            <a:endCxn id="533" idx="0"/>
          </p:cNvCxnSpPr>
          <p:nvPr/>
        </p:nvCxnSpPr>
        <p:spPr>
          <a:xfrm flipH="1">
            <a:off x="2122991" y="3196988"/>
            <a:ext cx="571800" cy="571800"/>
          </a:xfrm>
          <a:prstGeom prst="straightConnector1">
            <a:avLst/>
          </a:prstGeom>
          <a:noFill/>
          <a:ln w="19050" cap="flat" cmpd="sng">
            <a:solidFill>
              <a:srgbClr val="FFC000"/>
            </a:solidFill>
            <a:prstDash val="solid"/>
            <a:miter lim="800000"/>
            <a:headEnd type="none" w="sm" len="sm"/>
            <a:tailEnd type="none" w="sm" len="sm"/>
          </a:ln>
        </p:spPr>
      </p:cxnSp>
      <p:cxnSp>
        <p:nvCxnSpPr>
          <p:cNvPr id="542" name="Google Shape;542;p56"/>
          <p:cNvCxnSpPr>
            <a:stCxn id="532" idx="3"/>
            <a:endCxn id="535" idx="0"/>
          </p:cNvCxnSpPr>
          <p:nvPr/>
        </p:nvCxnSpPr>
        <p:spPr>
          <a:xfrm flipH="1">
            <a:off x="4457695" y="3399576"/>
            <a:ext cx="312300" cy="345000"/>
          </a:xfrm>
          <a:prstGeom prst="straightConnector1">
            <a:avLst/>
          </a:prstGeom>
          <a:noFill/>
          <a:ln w="76200" cap="flat" cmpd="sng">
            <a:solidFill>
              <a:srgbClr val="00B050"/>
            </a:solidFill>
            <a:prstDash val="solid"/>
            <a:miter lim="800000"/>
            <a:headEnd type="none" w="sm" len="sm"/>
            <a:tailEnd type="none" w="sm" len="sm"/>
          </a:ln>
        </p:spPr>
      </p:cxnSp>
      <p:cxnSp>
        <p:nvCxnSpPr>
          <p:cNvPr id="543" name="Google Shape;543;p56"/>
          <p:cNvCxnSpPr>
            <a:stCxn id="536" idx="0"/>
            <a:endCxn id="532" idx="5"/>
          </p:cNvCxnSpPr>
          <p:nvPr/>
        </p:nvCxnSpPr>
        <p:spPr>
          <a:xfrm rot="10800000">
            <a:off x="5174226" y="3399499"/>
            <a:ext cx="462300" cy="366000"/>
          </a:xfrm>
          <a:prstGeom prst="straightConnector1">
            <a:avLst/>
          </a:prstGeom>
          <a:noFill/>
          <a:ln w="19050" cap="flat" cmpd="sng">
            <a:solidFill>
              <a:srgbClr val="FFC000"/>
            </a:solidFill>
            <a:prstDash val="solid"/>
            <a:miter lim="800000"/>
            <a:headEnd type="none" w="sm" len="sm"/>
            <a:tailEnd type="none" w="sm" len="sm"/>
          </a:ln>
        </p:spPr>
      </p:cxnSp>
      <p:cxnSp>
        <p:nvCxnSpPr>
          <p:cNvPr id="544" name="Google Shape;544;p56"/>
          <p:cNvCxnSpPr>
            <a:stCxn id="535" idx="4"/>
            <a:endCxn id="537" idx="0"/>
          </p:cNvCxnSpPr>
          <p:nvPr/>
        </p:nvCxnSpPr>
        <p:spPr>
          <a:xfrm>
            <a:off x="4457700" y="4201805"/>
            <a:ext cx="0" cy="262800"/>
          </a:xfrm>
          <a:prstGeom prst="straightConnector1">
            <a:avLst/>
          </a:prstGeom>
          <a:noFill/>
          <a:ln w="76200" cap="flat" cmpd="sng">
            <a:solidFill>
              <a:srgbClr val="00B050"/>
            </a:solidFill>
            <a:prstDash val="solid"/>
            <a:miter lim="800000"/>
            <a:headEnd type="none" w="sm" len="sm"/>
            <a:tailEnd type="none" w="sm" len="sm"/>
          </a:ln>
        </p:spPr>
      </p:cxnSp>
      <p:sp>
        <p:nvSpPr>
          <p:cNvPr id="545" name="Google Shape;545;p56"/>
          <p:cNvSpPr/>
          <p:nvPr/>
        </p:nvSpPr>
        <p:spPr>
          <a:xfrm>
            <a:off x="2694791" y="3782558"/>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E</a:t>
            </a:r>
            <a:endParaRPr sz="1100"/>
          </a:p>
        </p:txBody>
      </p:sp>
      <p:cxnSp>
        <p:nvCxnSpPr>
          <p:cNvPr id="546" name="Google Shape;546;p56"/>
          <p:cNvCxnSpPr>
            <a:stCxn id="531" idx="4"/>
            <a:endCxn id="545" idx="0"/>
          </p:cNvCxnSpPr>
          <p:nvPr/>
        </p:nvCxnSpPr>
        <p:spPr>
          <a:xfrm>
            <a:off x="2923391" y="3425588"/>
            <a:ext cx="0" cy="357000"/>
          </a:xfrm>
          <a:prstGeom prst="straightConnector1">
            <a:avLst/>
          </a:prstGeom>
          <a:noFill/>
          <a:ln w="76200" cap="flat" cmpd="sng">
            <a:solidFill>
              <a:srgbClr val="00B0F0"/>
            </a:solidFill>
            <a:prstDash val="solid"/>
            <a:miter lim="800000"/>
            <a:headEnd type="none" w="sm" len="sm"/>
            <a:tailEnd type="none" w="sm" len="sm"/>
          </a:ln>
        </p:spPr>
      </p:cxnSp>
      <p:sp>
        <p:nvSpPr>
          <p:cNvPr id="547" name="Google Shape;547;p56"/>
          <p:cNvSpPr/>
          <p:nvPr/>
        </p:nvSpPr>
        <p:spPr>
          <a:xfrm>
            <a:off x="2153308" y="4515704"/>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I</a:t>
            </a:r>
            <a:endParaRPr sz="1100"/>
          </a:p>
        </p:txBody>
      </p:sp>
      <p:sp>
        <p:nvSpPr>
          <p:cNvPr id="548" name="Google Shape;548;p56"/>
          <p:cNvSpPr/>
          <p:nvPr/>
        </p:nvSpPr>
        <p:spPr>
          <a:xfrm>
            <a:off x="3125710" y="4536176"/>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J</a:t>
            </a:r>
            <a:endParaRPr sz="1100"/>
          </a:p>
        </p:txBody>
      </p:sp>
      <p:cxnSp>
        <p:nvCxnSpPr>
          <p:cNvPr id="549" name="Google Shape;549;p56"/>
          <p:cNvCxnSpPr>
            <a:stCxn id="545" idx="3"/>
            <a:endCxn id="547" idx="0"/>
          </p:cNvCxnSpPr>
          <p:nvPr/>
        </p:nvCxnSpPr>
        <p:spPr>
          <a:xfrm flipH="1">
            <a:off x="2381946" y="4172803"/>
            <a:ext cx="379800" cy="342900"/>
          </a:xfrm>
          <a:prstGeom prst="straightConnector1">
            <a:avLst/>
          </a:prstGeom>
          <a:noFill/>
          <a:ln w="19050" cap="flat" cmpd="sng">
            <a:solidFill>
              <a:srgbClr val="FFC000"/>
            </a:solidFill>
            <a:prstDash val="solid"/>
            <a:miter lim="800000"/>
            <a:headEnd type="none" w="sm" len="sm"/>
            <a:tailEnd type="none" w="sm" len="sm"/>
          </a:ln>
        </p:spPr>
      </p:cxnSp>
      <p:cxnSp>
        <p:nvCxnSpPr>
          <p:cNvPr id="550" name="Google Shape;550;p56"/>
          <p:cNvCxnSpPr>
            <a:stCxn id="545" idx="5"/>
            <a:endCxn id="548" idx="0"/>
          </p:cNvCxnSpPr>
          <p:nvPr/>
        </p:nvCxnSpPr>
        <p:spPr>
          <a:xfrm>
            <a:off x="3085035" y="4172803"/>
            <a:ext cx="269400" cy="363300"/>
          </a:xfrm>
          <a:prstGeom prst="straightConnector1">
            <a:avLst/>
          </a:prstGeom>
          <a:noFill/>
          <a:ln w="76200" cap="flat" cmpd="sng">
            <a:solidFill>
              <a:srgbClr val="00B0F0"/>
            </a:solidFill>
            <a:prstDash val="solid"/>
            <a:miter lim="800000"/>
            <a:headEnd type="none" w="sm" len="sm"/>
            <a:tailEnd type="none" w="sm" len="sm"/>
          </a:ln>
        </p:spPr>
      </p:cxnSp>
      <p:sp>
        <p:nvSpPr>
          <p:cNvPr id="551" name="Google Shape;551;p56"/>
          <p:cNvSpPr/>
          <p:nvPr/>
        </p:nvSpPr>
        <p:spPr>
          <a:xfrm>
            <a:off x="1371600" y="2228851"/>
            <a:ext cx="4629150" cy="2800350"/>
          </a:xfrm>
          <a:prstGeom prst="rect">
            <a:avLst/>
          </a:prstGeom>
          <a:noFill/>
          <a:ln w="12700" cap="flat" cmpd="sng">
            <a:solidFill>
              <a:schemeClr val="accent6"/>
            </a:solidFill>
            <a:prstDash val="dash"/>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omic Sans MS"/>
              <a:ea typeface="Comic Sans MS"/>
              <a:cs typeface="Comic Sans MS"/>
              <a:sym typeface="Comic Sans MS"/>
            </a:endParaRPr>
          </a:p>
        </p:txBody>
      </p:sp>
      <p:sp>
        <p:nvSpPr>
          <p:cNvPr id="552" name="Google Shape;552;p56"/>
          <p:cNvSpPr txBox="1"/>
          <p:nvPr/>
        </p:nvSpPr>
        <p:spPr>
          <a:xfrm>
            <a:off x="6000750" y="2178293"/>
            <a:ext cx="2853235" cy="1685077"/>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Our tree has paths:</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A-B-D</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A-B-E-I</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A-B-E-J</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A-B-F</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A-C-G-K</a:t>
            </a:r>
            <a:endParaRPr sz="1100"/>
          </a:p>
          <a:p>
            <a:pPr marL="0" marR="0" lvl="0" indent="0" algn="l" rtl="0">
              <a:spcBef>
                <a:spcPts val="0"/>
              </a:spcBef>
              <a:spcAft>
                <a:spcPts val="0"/>
              </a:spcAft>
              <a:buNone/>
            </a:pPr>
            <a:r>
              <a:rPr lang="en" sz="1500" b="1">
                <a:solidFill>
                  <a:schemeClr val="accent1"/>
                </a:solidFill>
                <a:latin typeface="Comic Sans MS"/>
                <a:ea typeface="Comic Sans MS"/>
                <a:cs typeface="Comic Sans MS"/>
                <a:sym typeface="Comic Sans MS"/>
              </a:rPr>
              <a:t>A-C-H</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9">
                                            <p:txEl>
                                              <p:pRg st="0" end="0"/>
                                            </p:txEl>
                                          </p:spTgt>
                                        </p:tgtEl>
                                        <p:attrNameLst>
                                          <p:attrName>style.visibility</p:attrName>
                                        </p:attrNameLst>
                                      </p:cBhvr>
                                      <p:to>
                                        <p:strVal val="visible"/>
                                      </p:to>
                                    </p:set>
                                    <p:animEffect transition="in" filter="fade">
                                      <p:cBhvr>
                                        <p:cTn id="7" dur="1000"/>
                                        <p:tgtEl>
                                          <p:spTgt spid="5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9">
                                            <p:txEl>
                                              <p:pRg st="1" end="1"/>
                                            </p:txEl>
                                          </p:spTgt>
                                        </p:tgtEl>
                                        <p:attrNameLst>
                                          <p:attrName>style.visibility</p:attrName>
                                        </p:attrNameLst>
                                      </p:cBhvr>
                                      <p:to>
                                        <p:strVal val="visible"/>
                                      </p:to>
                                    </p:set>
                                    <p:animEffect transition="in" filter="fade">
                                      <p:cBhvr>
                                        <p:cTn id="12" dur="1000"/>
                                        <p:tgtEl>
                                          <p:spTgt spid="52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30"/>
                                        </p:tgtEl>
                                        <p:attrNameLst>
                                          <p:attrName>style.visibility</p:attrName>
                                        </p:attrNameLst>
                                      </p:cBhvr>
                                      <p:to>
                                        <p:strVal val="visible"/>
                                      </p:to>
                                    </p:set>
                                    <p:animEffect transition="in" filter="fade">
                                      <p:cBhvr>
                                        <p:cTn id="17" dur="1000"/>
                                        <p:tgtEl>
                                          <p:spTgt spid="5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39"/>
                                        </p:tgtEl>
                                        <p:attrNameLst>
                                          <p:attrName>style.visibility</p:attrName>
                                        </p:attrNameLst>
                                      </p:cBhvr>
                                      <p:to>
                                        <p:strVal val="visible"/>
                                      </p:to>
                                    </p:set>
                                    <p:animEffect transition="in" filter="fade">
                                      <p:cBhvr>
                                        <p:cTn id="22" dur="1000"/>
                                        <p:tgtEl>
                                          <p:spTgt spid="53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31"/>
                                        </p:tgtEl>
                                        <p:attrNameLst>
                                          <p:attrName>style.visibility</p:attrName>
                                        </p:attrNameLst>
                                      </p:cBhvr>
                                      <p:to>
                                        <p:strVal val="visible"/>
                                      </p:to>
                                    </p:set>
                                    <p:animEffect transition="in" filter="fade">
                                      <p:cBhvr>
                                        <p:cTn id="27" dur="1000"/>
                                        <p:tgtEl>
                                          <p:spTgt spid="53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38"/>
                                        </p:tgtEl>
                                        <p:attrNameLst>
                                          <p:attrName>style.visibility</p:attrName>
                                        </p:attrNameLst>
                                      </p:cBhvr>
                                      <p:to>
                                        <p:strVal val="visible"/>
                                      </p:to>
                                    </p:set>
                                    <p:animEffect transition="in" filter="fade">
                                      <p:cBhvr>
                                        <p:cTn id="32" dur="1000"/>
                                        <p:tgtEl>
                                          <p:spTgt spid="53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32"/>
                                        </p:tgtEl>
                                        <p:attrNameLst>
                                          <p:attrName>style.visibility</p:attrName>
                                        </p:attrNameLst>
                                      </p:cBhvr>
                                      <p:to>
                                        <p:strVal val="visible"/>
                                      </p:to>
                                    </p:set>
                                    <p:animEffect transition="in" filter="fade">
                                      <p:cBhvr>
                                        <p:cTn id="37" dur="1000"/>
                                        <p:tgtEl>
                                          <p:spTgt spid="53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41"/>
                                        </p:tgtEl>
                                        <p:attrNameLst>
                                          <p:attrName>style.visibility</p:attrName>
                                        </p:attrNameLst>
                                      </p:cBhvr>
                                      <p:to>
                                        <p:strVal val="visible"/>
                                      </p:to>
                                    </p:set>
                                    <p:animEffect transition="in" filter="fade">
                                      <p:cBhvr>
                                        <p:cTn id="42" dur="1000"/>
                                        <p:tgtEl>
                                          <p:spTgt spid="54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33"/>
                                        </p:tgtEl>
                                        <p:attrNameLst>
                                          <p:attrName>style.visibility</p:attrName>
                                        </p:attrNameLst>
                                      </p:cBhvr>
                                      <p:to>
                                        <p:strVal val="visible"/>
                                      </p:to>
                                    </p:set>
                                    <p:animEffect transition="in" filter="fade">
                                      <p:cBhvr>
                                        <p:cTn id="47" dur="1000"/>
                                        <p:tgtEl>
                                          <p:spTgt spid="53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46"/>
                                        </p:tgtEl>
                                        <p:attrNameLst>
                                          <p:attrName>style.visibility</p:attrName>
                                        </p:attrNameLst>
                                      </p:cBhvr>
                                      <p:to>
                                        <p:strVal val="visible"/>
                                      </p:to>
                                    </p:set>
                                    <p:animEffect transition="in" filter="fade">
                                      <p:cBhvr>
                                        <p:cTn id="52" dur="1000"/>
                                        <p:tgtEl>
                                          <p:spTgt spid="54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45"/>
                                        </p:tgtEl>
                                        <p:attrNameLst>
                                          <p:attrName>style.visibility</p:attrName>
                                        </p:attrNameLst>
                                      </p:cBhvr>
                                      <p:to>
                                        <p:strVal val="visible"/>
                                      </p:to>
                                    </p:set>
                                    <p:animEffect transition="in" filter="fade">
                                      <p:cBhvr>
                                        <p:cTn id="57" dur="1000"/>
                                        <p:tgtEl>
                                          <p:spTgt spid="54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540"/>
                                        </p:tgtEl>
                                        <p:attrNameLst>
                                          <p:attrName>style.visibility</p:attrName>
                                        </p:attrNameLst>
                                      </p:cBhvr>
                                      <p:to>
                                        <p:strVal val="visible"/>
                                      </p:to>
                                    </p:set>
                                    <p:animEffect transition="in" filter="fade">
                                      <p:cBhvr>
                                        <p:cTn id="62" dur="1000"/>
                                        <p:tgtEl>
                                          <p:spTgt spid="54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534"/>
                                        </p:tgtEl>
                                        <p:attrNameLst>
                                          <p:attrName>style.visibility</p:attrName>
                                        </p:attrNameLst>
                                      </p:cBhvr>
                                      <p:to>
                                        <p:strVal val="visible"/>
                                      </p:to>
                                    </p:set>
                                    <p:animEffect transition="in" filter="fade">
                                      <p:cBhvr>
                                        <p:cTn id="67" dur="1000"/>
                                        <p:tgtEl>
                                          <p:spTgt spid="53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542"/>
                                        </p:tgtEl>
                                        <p:attrNameLst>
                                          <p:attrName>style.visibility</p:attrName>
                                        </p:attrNameLst>
                                      </p:cBhvr>
                                      <p:to>
                                        <p:strVal val="visible"/>
                                      </p:to>
                                    </p:set>
                                    <p:animEffect transition="in" filter="fade">
                                      <p:cBhvr>
                                        <p:cTn id="72" dur="1000"/>
                                        <p:tgtEl>
                                          <p:spTgt spid="54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535"/>
                                        </p:tgtEl>
                                        <p:attrNameLst>
                                          <p:attrName>style.visibility</p:attrName>
                                        </p:attrNameLst>
                                      </p:cBhvr>
                                      <p:to>
                                        <p:strVal val="visible"/>
                                      </p:to>
                                    </p:set>
                                    <p:animEffect transition="in" filter="fade">
                                      <p:cBhvr>
                                        <p:cTn id="77" dur="1000"/>
                                        <p:tgtEl>
                                          <p:spTgt spid="535"/>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543"/>
                                        </p:tgtEl>
                                        <p:attrNameLst>
                                          <p:attrName>style.visibility</p:attrName>
                                        </p:attrNameLst>
                                      </p:cBhvr>
                                      <p:to>
                                        <p:strVal val="visible"/>
                                      </p:to>
                                    </p:set>
                                    <p:animEffect transition="in" filter="fade">
                                      <p:cBhvr>
                                        <p:cTn id="82" dur="1000"/>
                                        <p:tgtEl>
                                          <p:spTgt spid="54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536"/>
                                        </p:tgtEl>
                                        <p:attrNameLst>
                                          <p:attrName>style.visibility</p:attrName>
                                        </p:attrNameLst>
                                      </p:cBhvr>
                                      <p:to>
                                        <p:strVal val="visible"/>
                                      </p:to>
                                    </p:set>
                                    <p:animEffect transition="in" filter="fade">
                                      <p:cBhvr>
                                        <p:cTn id="87" dur="1000"/>
                                        <p:tgtEl>
                                          <p:spTgt spid="536"/>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549"/>
                                        </p:tgtEl>
                                        <p:attrNameLst>
                                          <p:attrName>style.visibility</p:attrName>
                                        </p:attrNameLst>
                                      </p:cBhvr>
                                      <p:to>
                                        <p:strVal val="visible"/>
                                      </p:to>
                                    </p:set>
                                    <p:animEffect transition="in" filter="fade">
                                      <p:cBhvr>
                                        <p:cTn id="92" dur="1000"/>
                                        <p:tgtEl>
                                          <p:spTgt spid="549"/>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547"/>
                                        </p:tgtEl>
                                        <p:attrNameLst>
                                          <p:attrName>style.visibility</p:attrName>
                                        </p:attrNameLst>
                                      </p:cBhvr>
                                      <p:to>
                                        <p:strVal val="visible"/>
                                      </p:to>
                                    </p:set>
                                    <p:animEffect transition="in" filter="fade">
                                      <p:cBhvr>
                                        <p:cTn id="97" dur="1000"/>
                                        <p:tgtEl>
                                          <p:spTgt spid="547"/>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550"/>
                                        </p:tgtEl>
                                        <p:attrNameLst>
                                          <p:attrName>style.visibility</p:attrName>
                                        </p:attrNameLst>
                                      </p:cBhvr>
                                      <p:to>
                                        <p:strVal val="visible"/>
                                      </p:to>
                                    </p:set>
                                    <p:animEffect transition="in" filter="fade">
                                      <p:cBhvr>
                                        <p:cTn id="102" dur="1000"/>
                                        <p:tgtEl>
                                          <p:spTgt spid="550"/>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548"/>
                                        </p:tgtEl>
                                        <p:attrNameLst>
                                          <p:attrName>style.visibility</p:attrName>
                                        </p:attrNameLst>
                                      </p:cBhvr>
                                      <p:to>
                                        <p:strVal val="visible"/>
                                      </p:to>
                                    </p:set>
                                    <p:animEffect transition="in" filter="fade">
                                      <p:cBhvr>
                                        <p:cTn id="107" dur="1000"/>
                                        <p:tgtEl>
                                          <p:spTgt spid="548"/>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544"/>
                                        </p:tgtEl>
                                        <p:attrNameLst>
                                          <p:attrName>style.visibility</p:attrName>
                                        </p:attrNameLst>
                                      </p:cBhvr>
                                      <p:to>
                                        <p:strVal val="visible"/>
                                      </p:to>
                                    </p:set>
                                    <p:animEffect transition="in" filter="fade">
                                      <p:cBhvr>
                                        <p:cTn id="112" dur="1000"/>
                                        <p:tgtEl>
                                          <p:spTgt spid="544"/>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537"/>
                                        </p:tgtEl>
                                        <p:attrNameLst>
                                          <p:attrName>style.visibility</p:attrName>
                                        </p:attrNameLst>
                                      </p:cBhvr>
                                      <p:to>
                                        <p:strVal val="visible"/>
                                      </p:to>
                                    </p:set>
                                    <p:animEffect transition="in" filter="fade">
                                      <p:cBhvr>
                                        <p:cTn id="117" dur="1000"/>
                                        <p:tgtEl>
                                          <p:spTgt spid="537"/>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552">
                                            <p:txEl>
                                              <p:pRg st="0" end="0"/>
                                            </p:txEl>
                                          </p:spTgt>
                                        </p:tgtEl>
                                        <p:attrNameLst>
                                          <p:attrName>style.visibility</p:attrName>
                                        </p:attrNameLst>
                                      </p:cBhvr>
                                      <p:to>
                                        <p:strVal val="visible"/>
                                      </p:to>
                                    </p:set>
                                    <p:animEffect transition="in" filter="fade">
                                      <p:cBhvr>
                                        <p:cTn id="122" dur="1000"/>
                                        <p:tgtEl>
                                          <p:spTgt spid="552">
                                            <p:txEl>
                                              <p:pRg st="0" end="0"/>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552">
                                            <p:txEl>
                                              <p:pRg st="1" end="1"/>
                                            </p:txEl>
                                          </p:spTgt>
                                        </p:tgtEl>
                                        <p:attrNameLst>
                                          <p:attrName>style.visibility</p:attrName>
                                        </p:attrNameLst>
                                      </p:cBhvr>
                                      <p:to>
                                        <p:strVal val="visible"/>
                                      </p:to>
                                    </p:set>
                                    <p:animEffect transition="in" filter="fade">
                                      <p:cBhvr>
                                        <p:cTn id="127" dur="1000"/>
                                        <p:tgtEl>
                                          <p:spTgt spid="552">
                                            <p:txEl>
                                              <p:pRg st="1" end="1"/>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552">
                                            <p:txEl>
                                              <p:pRg st="2" end="2"/>
                                            </p:txEl>
                                          </p:spTgt>
                                        </p:tgtEl>
                                        <p:attrNameLst>
                                          <p:attrName>style.visibility</p:attrName>
                                        </p:attrNameLst>
                                      </p:cBhvr>
                                      <p:to>
                                        <p:strVal val="visible"/>
                                      </p:to>
                                    </p:set>
                                    <p:animEffect transition="in" filter="fade">
                                      <p:cBhvr>
                                        <p:cTn id="132" dur="1000"/>
                                        <p:tgtEl>
                                          <p:spTgt spid="552">
                                            <p:txEl>
                                              <p:pRg st="2" end="2"/>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nodeType="clickEffect">
                                  <p:stCondLst>
                                    <p:cond delay="0"/>
                                  </p:stCondLst>
                                  <p:childTnLst>
                                    <p:set>
                                      <p:cBhvr>
                                        <p:cTn id="136" dur="1" fill="hold">
                                          <p:stCondLst>
                                            <p:cond delay="0"/>
                                          </p:stCondLst>
                                        </p:cTn>
                                        <p:tgtEl>
                                          <p:spTgt spid="552">
                                            <p:txEl>
                                              <p:pRg st="3" end="3"/>
                                            </p:txEl>
                                          </p:spTgt>
                                        </p:tgtEl>
                                        <p:attrNameLst>
                                          <p:attrName>style.visibility</p:attrName>
                                        </p:attrNameLst>
                                      </p:cBhvr>
                                      <p:to>
                                        <p:strVal val="visible"/>
                                      </p:to>
                                    </p:set>
                                    <p:animEffect transition="in" filter="fade">
                                      <p:cBhvr>
                                        <p:cTn id="137" dur="1000"/>
                                        <p:tgtEl>
                                          <p:spTgt spid="552">
                                            <p:txEl>
                                              <p:pRg st="3" end="3"/>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nodeType="clickEffect">
                                  <p:stCondLst>
                                    <p:cond delay="0"/>
                                  </p:stCondLst>
                                  <p:childTnLst>
                                    <p:set>
                                      <p:cBhvr>
                                        <p:cTn id="141" dur="1" fill="hold">
                                          <p:stCondLst>
                                            <p:cond delay="0"/>
                                          </p:stCondLst>
                                        </p:cTn>
                                        <p:tgtEl>
                                          <p:spTgt spid="552">
                                            <p:txEl>
                                              <p:pRg st="4" end="4"/>
                                            </p:txEl>
                                          </p:spTgt>
                                        </p:tgtEl>
                                        <p:attrNameLst>
                                          <p:attrName>style.visibility</p:attrName>
                                        </p:attrNameLst>
                                      </p:cBhvr>
                                      <p:to>
                                        <p:strVal val="visible"/>
                                      </p:to>
                                    </p:set>
                                    <p:animEffect transition="in" filter="fade">
                                      <p:cBhvr>
                                        <p:cTn id="142" dur="1000"/>
                                        <p:tgtEl>
                                          <p:spTgt spid="552">
                                            <p:txEl>
                                              <p:pRg st="4" end="4"/>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nodeType="clickEffect">
                                  <p:stCondLst>
                                    <p:cond delay="0"/>
                                  </p:stCondLst>
                                  <p:childTnLst>
                                    <p:set>
                                      <p:cBhvr>
                                        <p:cTn id="146" dur="1" fill="hold">
                                          <p:stCondLst>
                                            <p:cond delay="0"/>
                                          </p:stCondLst>
                                        </p:cTn>
                                        <p:tgtEl>
                                          <p:spTgt spid="552">
                                            <p:txEl>
                                              <p:pRg st="5" end="5"/>
                                            </p:txEl>
                                          </p:spTgt>
                                        </p:tgtEl>
                                        <p:attrNameLst>
                                          <p:attrName>style.visibility</p:attrName>
                                        </p:attrNameLst>
                                      </p:cBhvr>
                                      <p:to>
                                        <p:strVal val="visible"/>
                                      </p:to>
                                    </p:set>
                                    <p:animEffect transition="in" filter="fade">
                                      <p:cBhvr>
                                        <p:cTn id="147" dur="1000"/>
                                        <p:tgtEl>
                                          <p:spTgt spid="552">
                                            <p:txEl>
                                              <p:pRg st="5" end="5"/>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nodeType="clickEffect">
                                  <p:stCondLst>
                                    <p:cond delay="0"/>
                                  </p:stCondLst>
                                  <p:childTnLst>
                                    <p:set>
                                      <p:cBhvr>
                                        <p:cTn id="151" dur="1" fill="hold">
                                          <p:stCondLst>
                                            <p:cond delay="0"/>
                                          </p:stCondLst>
                                        </p:cTn>
                                        <p:tgtEl>
                                          <p:spTgt spid="552">
                                            <p:txEl>
                                              <p:pRg st="6" end="6"/>
                                            </p:txEl>
                                          </p:spTgt>
                                        </p:tgtEl>
                                        <p:attrNameLst>
                                          <p:attrName>style.visibility</p:attrName>
                                        </p:attrNameLst>
                                      </p:cBhvr>
                                      <p:to>
                                        <p:strVal val="visible"/>
                                      </p:to>
                                    </p:set>
                                    <p:animEffect transition="in" filter="fade">
                                      <p:cBhvr>
                                        <p:cTn id="152" dur="1000"/>
                                        <p:tgtEl>
                                          <p:spTgt spid="55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p57"/>
          <p:cNvSpPr txBox="1">
            <a:spLocks noGrp="1"/>
          </p:cNvSpPr>
          <p:nvPr>
            <p:ph type="body" idx="1"/>
          </p:nvPr>
        </p:nvSpPr>
        <p:spPr>
          <a:xfrm>
            <a:off x="317310" y="230251"/>
            <a:ext cx="8557145" cy="742949"/>
          </a:xfrm>
          <a:prstGeom prst="rect">
            <a:avLst/>
          </a:prstGeom>
          <a:noFill/>
          <a:ln w="9525" cap="flat" cmpd="sng">
            <a:solidFill>
              <a:srgbClr val="00B050"/>
            </a:solidFill>
            <a:prstDash val="solid"/>
            <a:round/>
            <a:headEnd type="none" w="sm" len="sm"/>
            <a:tailEnd type="none" w="sm" len="sm"/>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1800"/>
              <a:buNone/>
            </a:pPr>
            <a:r>
              <a:rPr lang="en" sz="1800" b="1"/>
              <a:t>m) Sub tree: </a:t>
            </a:r>
            <a:r>
              <a:rPr lang="en" sz="1800"/>
              <a:t>each child node forms a node from a sub tree recursively.</a:t>
            </a:r>
            <a:endParaRPr/>
          </a:p>
          <a:p>
            <a:pPr marL="0" lvl="0" indent="0" algn="l" rtl="0">
              <a:lnSpc>
                <a:spcPct val="90000"/>
              </a:lnSpc>
              <a:spcBef>
                <a:spcPts val="800"/>
              </a:spcBef>
              <a:spcAft>
                <a:spcPts val="0"/>
              </a:spcAft>
              <a:buClr>
                <a:schemeClr val="dk1"/>
              </a:buClr>
              <a:buSzPts val="1800"/>
              <a:buNone/>
            </a:pPr>
            <a:r>
              <a:rPr lang="en" sz="1800"/>
              <a:t>Every child will form a sub tree on its parent node. </a:t>
            </a:r>
            <a:endParaRPr/>
          </a:p>
        </p:txBody>
      </p:sp>
      <p:sp>
        <p:nvSpPr>
          <p:cNvPr id="558" name="Google Shape;558;p57"/>
          <p:cNvSpPr/>
          <p:nvPr/>
        </p:nvSpPr>
        <p:spPr>
          <a:xfrm>
            <a:off x="3997087" y="1289393"/>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A</a:t>
            </a:r>
            <a:endParaRPr sz="1100"/>
          </a:p>
        </p:txBody>
      </p:sp>
      <p:sp>
        <p:nvSpPr>
          <p:cNvPr id="559" name="Google Shape;559;p57"/>
          <p:cNvSpPr/>
          <p:nvPr/>
        </p:nvSpPr>
        <p:spPr>
          <a:xfrm>
            <a:off x="2381908" y="2194089"/>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B</a:t>
            </a:r>
            <a:endParaRPr sz="1100"/>
          </a:p>
        </p:txBody>
      </p:sp>
      <p:sp>
        <p:nvSpPr>
          <p:cNvPr id="560" name="Google Shape;560;p57"/>
          <p:cNvSpPr/>
          <p:nvPr/>
        </p:nvSpPr>
        <p:spPr>
          <a:xfrm>
            <a:off x="5486401" y="2239940"/>
            <a:ext cx="571499"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C</a:t>
            </a:r>
            <a:endParaRPr sz="1100"/>
          </a:p>
        </p:txBody>
      </p:sp>
      <p:sp>
        <p:nvSpPr>
          <p:cNvPr id="561" name="Google Shape;561;p57"/>
          <p:cNvSpPr/>
          <p:nvPr/>
        </p:nvSpPr>
        <p:spPr>
          <a:xfrm>
            <a:off x="1457909" y="2811432"/>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D</a:t>
            </a:r>
            <a:endParaRPr sz="1100"/>
          </a:p>
        </p:txBody>
      </p:sp>
      <p:sp>
        <p:nvSpPr>
          <p:cNvPr id="562" name="Google Shape;562;p57"/>
          <p:cNvSpPr/>
          <p:nvPr/>
        </p:nvSpPr>
        <p:spPr>
          <a:xfrm>
            <a:off x="3365720" y="2815274"/>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F</a:t>
            </a:r>
            <a:endParaRPr sz="1100"/>
          </a:p>
        </p:txBody>
      </p:sp>
      <p:sp>
        <p:nvSpPr>
          <p:cNvPr id="563" name="Google Shape;563;p57"/>
          <p:cNvSpPr/>
          <p:nvPr/>
        </p:nvSpPr>
        <p:spPr>
          <a:xfrm>
            <a:off x="4857750" y="3154339"/>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G</a:t>
            </a:r>
            <a:endParaRPr sz="1100"/>
          </a:p>
        </p:txBody>
      </p:sp>
      <p:sp>
        <p:nvSpPr>
          <p:cNvPr id="564" name="Google Shape;564;p57"/>
          <p:cNvSpPr/>
          <p:nvPr/>
        </p:nvSpPr>
        <p:spPr>
          <a:xfrm>
            <a:off x="6743700" y="3043874"/>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H</a:t>
            </a:r>
            <a:endParaRPr sz="1100"/>
          </a:p>
        </p:txBody>
      </p:sp>
      <p:sp>
        <p:nvSpPr>
          <p:cNvPr id="565" name="Google Shape;565;p57"/>
          <p:cNvSpPr/>
          <p:nvPr/>
        </p:nvSpPr>
        <p:spPr>
          <a:xfrm>
            <a:off x="4857750" y="3887907"/>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K</a:t>
            </a:r>
            <a:endParaRPr sz="1100"/>
          </a:p>
        </p:txBody>
      </p:sp>
      <p:cxnSp>
        <p:nvCxnSpPr>
          <p:cNvPr id="566" name="Google Shape;566;p57"/>
          <p:cNvCxnSpPr>
            <a:stCxn id="560" idx="1"/>
            <a:endCxn id="558" idx="6"/>
          </p:cNvCxnSpPr>
          <p:nvPr/>
        </p:nvCxnSpPr>
        <p:spPr>
          <a:xfrm rot="10800000">
            <a:off x="4454395" y="1517895"/>
            <a:ext cx="1115700" cy="789000"/>
          </a:xfrm>
          <a:prstGeom prst="straightConnector1">
            <a:avLst/>
          </a:prstGeom>
          <a:noFill/>
          <a:ln w="76200" cap="flat" cmpd="sng">
            <a:solidFill>
              <a:srgbClr val="00B050"/>
            </a:solidFill>
            <a:prstDash val="solid"/>
            <a:miter lim="800000"/>
            <a:headEnd type="none" w="sm" len="sm"/>
            <a:tailEnd type="none" w="sm" len="sm"/>
          </a:ln>
        </p:spPr>
      </p:cxnSp>
      <p:cxnSp>
        <p:nvCxnSpPr>
          <p:cNvPr id="567" name="Google Shape;567;p57"/>
          <p:cNvCxnSpPr>
            <a:stCxn id="558" idx="2"/>
            <a:endCxn id="559" idx="0"/>
          </p:cNvCxnSpPr>
          <p:nvPr/>
        </p:nvCxnSpPr>
        <p:spPr>
          <a:xfrm flipH="1">
            <a:off x="2610487" y="1517993"/>
            <a:ext cx="1386600" cy="676200"/>
          </a:xfrm>
          <a:prstGeom prst="straightConnector1">
            <a:avLst/>
          </a:prstGeom>
          <a:noFill/>
          <a:ln w="76200" cap="flat" cmpd="sng">
            <a:solidFill>
              <a:srgbClr val="00B0F0"/>
            </a:solidFill>
            <a:prstDash val="solid"/>
            <a:miter lim="800000"/>
            <a:headEnd type="none" w="sm" len="sm"/>
            <a:tailEnd type="none" w="sm" len="sm"/>
          </a:ln>
        </p:spPr>
      </p:cxnSp>
      <p:cxnSp>
        <p:nvCxnSpPr>
          <p:cNvPr id="568" name="Google Shape;568;p57"/>
          <p:cNvCxnSpPr>
            <a:stCxn id="559" idx="6"/>
            <a:endCxn id="562" idx="0"/>
          </p:cNvCxnSpPr>
          <p:nvPr/>
        </p:nvCxnSpPr>
        <p:spPr>
          <a:xfrm>
            <a:off x="2839108" y="2422689"/>
            <a:ext cx="755100" cy="392700"/>
          </a:xfrm>
          <a:prstGeom prst="straightConnector1">
            <a:avLst/>
          </a:prstGeom>
          <a:noFill/>
          <a:ln w="19050" cap="flat" cmpd="sng">
            <a:solidFill>
              <a:srgbClr val="FFC000"/>
            </a:solidFill>
            <a:prstDash val="solid"/>
            <a:miter lim="800000"/>
            <a:headEnd type="none" w="sm" len="sm"/>
            <a:tailEnd type="none" w="sm" len="sm"/>
          </a:ln>
        </p:spPr>
      </p:cxnSp>
      <p:cxnSp>
        <p:nvCxnSpPr>
          <p:cNvPr id="569" name="Google Shape;569;p57"/>
          <p:cNvCxnSpPr>
            <a:stCxn id="559" idx="2"/>
            <a:endCxn id="561" idx="0"/>
          </p:cNvCxnSpPr>
          <p:nvPr/>
        </p:nvCxnSpPr>
        <p:spPr>
          <a:xfrm flipH="1">
            <a:off x="1686508" y="2422689"/>
            <a:ext cx="695400" cy="388800"/>
          </a:xfrm>
          <a:prstGeom prst="straightConnector1">
            <a:avLst/>
          </a:prstGeom>
          <a:noFill/>
          <a:ln w="19050" cap="flat" cmpd="sng">
            <a:solidFill>
              <a:srgbClr val="FFC000"/>
            </a:solidFill>
            <a:prstDash val="solid"/>
            <a:miter lim="800000"/>
            <a:headEnd type="none" w="sm" len="sm"/>
            <a:tailEnd type="none" w="sm" len="sm"/>
          </a:ln>
        </p:spPr>
      </p:cxnSp>
      <p:cxnSp>
        <p:nvCxnSpPr>
          <p:cNvPr id="570" name="Google Shape;570;p57"/>
          <p:cNvCxnSpPr>
            <a:stCxn id="560" idx="3"/>
            <a:endCxn id="563" idx="0"/>
          </p:cNvCxnSpPr>
          <p:nvPr/>
        </p:nvCxnSpPr>
        <p:spPr>
          <a:xfrm flipH="1">
            <a:off x="5086495" y="2630184"/>
            <a:ext cx="483600" cy="524100"/>
          </a:xfrm>
          <a:prstGeom prst="straightConnector1">
            <a:avLst/>
          </a:prstGeom>
          <a:noFill/>
          <a:ln w="76200" cap="flat" cmpd="sng">
            <a:solidFill>
              <a:srgbClr val="00B050"/>
            </a:solidFill>
            <a:prstDash val="solid"/>
            <a:miter lim="800000"/>
            <a:headEnd type="none" w="sm" len="sm"/>
            <a:tailEnd type="none" w="sm" len="sm"/>
          </a:ln>
        </p:spPr>
      </p:cxnSp>
      <p:cxnSp>
        <p:nvCxnSpPr>
          <p:cNvPr id="571" name="Google Shape;571;p57"/>
          <p:cNvCxnSpPr>
            <a:stCxn id="564" idx="0"/>
            <a:endCxn id="560" idx="5"/>
          </p:cNvCxnSpPr>
          <p:nvPr/>
        </p:nvCxnSpPr>
        <p:spPr>
          <a:xfrm rot="10800000">
            <a:off x="5974200" y="2630174"/>
            <a:ext cx="998100" cy="413700"/>
          </a:xfrm>
          <a:prstGeom prst="straightConnector1">
            <a:avLst/>
          </a:prstGeom>
          <a:noFill/>
          <a:ln w="19050" cap="flat" cmpd="sng">
            <a:solidFill>
              <a:srgbClr val="FFC000"/>
            </a:solidFill>
            <a:prstDash val="solid"/>
            <a:miter lim="800000"/>
            <a:headEnd type="none" w="sm" len="sm"/>
            <a:tailEnd type="none" w="sm" len="sm"/>
          </a:ln>
        </p:spPr>
      </p:cxnSp>
      <p:cxnSp>
        <p:nvCxnSpPr>
          <p:cNvPr id="572" name="Google Shape;572;p57"/>
          <p:cNvCxnSpPr>
            <a:stCxn id="563" idx="4"/>
            <a:endCxn id="565" idx="0"/>
          </p:cNvCxnSpPr>
          <p:nvPr/>
        </p:nvCxnSpPr>
        <p:spPr>
          <a:xfrm>
            <a:off x="5086350" y="3611539"/>
            <a:ext cx="0" cy="276300"/>
          </a:xfrm>
          <a:prstGeom prst="straightConnector1">
            <a:avLst/>
          </a:prstGeom>
          <a:noFill/>
          <a:ln w="76200" cap="flat" cmpd="sng">
            <a:solidFill>
              <a:srgbClr val="00B050"/>
            </a:solidFill>
            <a:prstDash val="solid"/>
            <a:miter lim="800000"/>
            <a:headEnd type="none" w="sm" len="sm"/>
            <a:tailEnd type="none" w="sm" len="sm"/>
          </a:ln>
        </p:spPr>
      </p:cxnSp>
      <p:sp>
        <p:nvSpPr>
          <p:cNvPr id="573" name="Google Shape;573;p57"/>
          <p:cNvSpPr/>
          <p:nvPr/>
        </p:nvSpPr>
        <p:spPr>
          <a:xfrm>
            <a:off x="2444387" y="3305741"/>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E</a:t>
            </a:r>
            <a:endParaRPr sz="1100"/>
          </a:p>
        </p:txBody>
      </p:sp>
      <p:cxnSp>
        <p:nvCxnSpPr>
          <p:cNvPr id="574" name="Google Shape;574;p57"/>
          <p:cNvCxnSpPr>
            <a:stCxn id="559" idx="4"/>
            <a:endCxn id="573" idx="0"/>
          </p:cNvCxnSpPr>
          <p:nvPr/>
        </p:nvCxnSpPr>
        <p:spPr>
          <a:xfrm>
            <a:off x="2610508" y="2651289"/>
            <a:ext cx="62400" cy="654600"/>
          </a:xfrm>
          <a:prstGeom prst="straightConnector1">
            <a:avLst/>
          </a:prstGeom>
          <a:noFill/>
          <a:ln w="76200" cap="flat" cmpd="sng">
            <a:solidFill>
              <a:srgbClr val="00B0F0"/>
            </a:solidFill>
            <a:prstDash val="solid"/>
            <a:miter lim="800000"/>
            <a:headEnd type="none" w="sm" len="sm"/>
            <a:tailEnd type="none" w="sm" len="sm"/>
          </a:ln>
        </p:spPr>
      </p:cxnSp>
      <p:sp>
        <p:nvSpPr>
          <p:cNvPr id="575" name="Google Shape;575;p57"/>
          <p:cNvSpPr/>
          <p:nvPr/>
        </p:nvSpPr>
        <p:spPr>
          <a:xfrm>
            <a:off x="1989425" y="4119067"/>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I</a:t>
            </a:r>
            <a:endParaRPr sz="1100"/>
          </a:p>
        </p:txBody>
      </p:sp>
      <p:sp>
        <p:nvSpPr>
          <p:cNvPr id="576" name="Google Shape;576;p57"/>
          <p:cNvSpPr/>
          <p:nvPr/>
        </p:nvSpPr>
        <p:spPr>
          <a:xfrm>
            <a:off x="2901587" y="4116507"/>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J</a:t>
            </a:r>
            <a:endParaRPr sz="1100"/>
          </a:p>
        </p:txBody>
      </p:sp>
      <p:cxnSp>
        <p:nvCxnSpPr>
          <p:cNvPr id="577" name="Google Shape;577;p57"/>
          <p:cNvCxnSpPr>
            <a:stCxn id="573" idx="3"/>
            <a:endCxn id="575" idx="0"/>
          </p:cNvCxnSpPr>
          <p:nvPr/>
        </p:nvCxnSpPr>
        <p:spPr>
          <a:xfrm flipH="1">
            <a:off x="2217942" y="3695985"/>
            <a:ext cx="293400" cy="423000"/>
          </a:xfrm>
          <a:prstGeom prst="straightConnector1">
            <a:avLst/>
          </a:prstGeom>
          <a:noFill/>
          <a:ln w="19050" cap="flat" cmpd="sng">
            <a:solidFill>
              <a:srgbClr val="FFC000"/>
            </a:solidFill>
            <a:prstDash val="solid"/>
            <a:miter lim="800000"/>
            <a:headEnd type="none" w="sm" len="sm"/>
            <a:tailEnd type="none" w="sm" len="sm"/>
          </a:ln>
        </p:spPr>
      </p:cxnSp>
      <p:cxnSp>
        <p:nvCxnSpPr>
          <p:cNvPr id="578" name="Google Shape;578;p57"/>
          <p:cNvCxnSpPr>
            <a:stCxn id="573" idx="5"/>
            <a:endCxn id="576" idx="0"/>
          </p:cNvCxnSpPr>
          <p:nvPr/>
        </p:nvCxnSpPr>
        <p:spPr>
          <a:xfrm>
            <a:off x="2834631" y="3695985"/>
            <a:ext cx="295500" cy="420600"/>
          </a:xfrm>
          <a:prstGeom prst="straightConnector1">
            <a:avLst/>
          </a:prstGeom>
          <a:noFill/>
          <a:ln w="76200" cap="flat" cmpd="sng">
            <a:solidFill>
              <a:srgbClr val="00B0F0"/>
            </a:solidFill>
            <a:prstDash val="solid"/>
            <a:miter lim="800000"/>
            <a:headEnd type="none" w="sm" len="sm"/>
            <a:tailEnd type="none" w="sm" len="sm"/>
          </a:ln>
        </p:spPr>
      </p:cxnSp>
      <p:sp>
        <p:nvSpPr>
          <p:cNvPr id="579" name="Google Shape;579;p57"/>
          <p:cNvSpPr/>
          <p:nvPr/>
        </p:nvSpPr>
        <p:spPr>
          <a:xfrm>
            <a:off x="4523055" y="2179378"/>
            <a:ext cx="2792145" cy="2769751"/>
          </a:xfrm>
          <a:prstGeom prst="ellipse">
            <a:avLst/>
          </a:prstGeom>
          <a:noFill/>
          <a:ln w="12700" cap="flat" cmpd="sng">
            <a:solidFill>
              <a:srgbClr val="00B05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omic Sans MS"/>
              <a:ea typeface="Comic Sans MS"/>
              <a:cs typeface="Comic Sans MS"/>
              <a:sym typeface="Comic Sans MS"/>
            </a:endParaRPr>
          </a:p>
        </p:txBody>
      </p:sp>
      <p:sp>
        <p:nvSpPr>
          <p:cNvPr id="580" name="Google Shape;580;p57"/>
          <p:cNvSpPr/>
          <p:nvPr/>
        </p:nvSpPr>
        <p:spPr>
          <a:xfrm>
            <a:off x="1324686" y="2000250"/>
            <a:ext cx="2665578" cy="2857501"/>
          </a:xfrm>
          <a:prstGeom prst="ellipse">
            <a:avLst/>
          </a:prstGeom>
          <a:noFill/>
          <a:ln w="12700" cap="flat" cmpd="sng">
            <a:solidFill>
              <a:srgbClr val="00B05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omic Sans MS"/>
              <a:ea typeface="Comic Sans MS"/>
              <a:cs typeface="Comic Sans MS"/>
              <a:sym typeface="Comic Sans MS"/>
            </a:endParaRPr>
          </a:p>
        </p:txBody>
      </p:sp>
      <p:sp>
        <p:nvSpPr>
          <p:cNvPr id="581" name="Google Shape;581;p57"/>
          <p:cNvSpPr/>
          <p:nvPr/>
        </p:nvSpPr>
        <p:spPr>
          <a:xfrm>
            <a:off x="1771651" y="3272474"/>
            <a:ext cx="1822670" cy="1470977"/>
          </a:xfrm>
          <a:prstGeom prst="ellipse">
            <a:avLst/>
          </a:prstGeom>
          <a:noFill/>
          <a:ln w="12700" cap="flat" cmpd="sng">
            <a:solidFill>
              <a:srgbClr val="FF000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omic Sans MS"/>
              <a:ea typeface="Comic Sans MS"/>
              <a:cs typeface="Comic Sans MS"/>
              <a:sym typeface="Comic Sans MS"/>
            </a:endParaRPr>
          </a:p>
        </p:txBody>
      </p:sp>
      <p:sp>
        <p:nvSpPr>
          <p:cNvPr id="582" name="Google Shape;582;p57"/>
          <p:cNvSpPr/>
          <p:nvPr/>
        </p:nvSpPr>
        <p:spPr>
          <a:xfrm>
            <a:off x="4686199" y="3027452"/>
            <a:ext cx="800202" cy="1470977"/>
          </a:xfrm>
          <a:prstGeom prst="ellipse">
            <a:avLst/>
          </a:prstGeom>
          <a:noFill/>
          <a:ln w="12700" cap="flat" cmpd="sng">
            <a:solidFill>
              <a:srgbClr val="8296B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omic Sans MS"/>
              <a:ea typeface="Comic Sans MS"/>
              <a:cs typeface="Comic Sans MS"/>
              <a:sym typeface="Comic Sans MS"/>
            </a:endParaRPr>
          </a:p>
        </p:txBody>
      </p:sp>
      <p:sp>
        <p:nvSpPr>
          <p:cNvPr id="583" name="Google Shape;583;p57"/>
          <p:cNvSpPr/>
          <p:nvPr/>
        </p:nvSpPr>
        <p:spPr>
          <a:xfrm>
            <a:off x="3319474" y="2317876"/>
            <a:ext cx="928735" cy="319978"/>
          </a:xfrm>
          <a:prstGeom prst="rect">
            <a:avLst/>
          </a:prstGeom>
          <a:noFill/>
          <a:ln w="12700" cap="flat" cmpd="sng">
            <a:solidFill>
              <a:srgbClr val="00B05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dk1"/>
                </a:solidFill>
                <a:latin typeface="Comic Sans MS"/>
                <a:ea typeface="Comic Sans MS"/>
                <a:cs typeface="Comic Sans MS"/>
                <a:sym typeface="Comic Sans MS"/>
              </a:rPr>
              <a:t>Sub tree </a:t>
            </a:r>
            <a:endParaRPr sz="1100"/>
          </a:p>
        </p:txBody>
      </p:sp>
      <p:sp>
        <p:nvSpPr>
          <p:cNvPr id="584" name="Google Shape;584;p57"/>
          <p:cNvSpPr/>
          <p:nvPr/>
        </p:nvSpPr>
        <p:spPr>
          <a:xfrm>
            <a:off x="3052918" y="3449894"/>
            <a:ext cx="770003" cy="319978"/>
          </a:xfrm>
          <a:prstGeom prst="rect">
            <a:avLst/>
          </a:prstGeom>
          <a:noFill/>
          <a:ln w="12700" cap="flat" cmpd="sng">
            <a:solidFill>
              <a:srgbClr val="FF000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dk1"/>
                </a:solidFill>
                <a:latin typeface="Comic Sans MS"/>
                <a:ea typeface="Comic Sans MS"/>
                <a:cs typeface="Comic Sans MS"/>
                <a:sym typeface="Comic Sans MS"/>
              </a:rPr>
              <a:t>Sub tree </a:t>
            </a:r>
            <a:endParaRPr sz="1100"/>
          </a:p>
        </p:txBody>
      </p:sp>
      <p:sp>
        <p:nvSpPr>
          <p:cNvPr id="585" name="Google Shape;585;p57"/>
          <p:cNvSpPr/>
          <p:nvPr/>
        </p:nvSpPr>
        <p:spPr>
          <a:xfrm>
            <a:off x="6543333" y="2364897"/>
            <a:ext cx="770003" cy="319978"/>
          </a:xfrm>
          <a:prstGeom prst="rect">
            <a:avLst/>
          </a:prstGeom>
          <a:noFill/>
          <a:ln w="12700" cap="flat" cmpd="sng">
            <a:solidFill>
              <a:srgbClr val="00B05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dk1"/>
                </a:solidFill>
                <a:latin typeface="Comic Sans MS"/>
                <a:ea typeface="Comic Sans MS"/>
                <a:cs typeface="Comic Sans MS"/>
                <a:sym typeface="Comic Sans MS"/>
              </a:rPr>
              <a:t>Sub tree </a:t>
            </a:r>
            <a:endParaRPr sz="1100"/>
          </a:p>
        </p:txBody>
      </p:sp>
      <p:sp>
        <p:nvSpPr>
          <p:cNvPr id="586" name="Google Shape;586;p57"/>
          <p:cNvSpPr/>
          <p:nvPr/>
        </p:nvSpPr>
        <p:spPr>
          <a:xfrm>
            <a:off x="5116448" y="3586269"/>
            <a:ext cx="770003" cy="319978"/>
          </a:xfrm>
          <a:prstGeom prst="rect">
            <a:avLst/>
          </a:prstGeom>
          <a:noFill/>
          <a:ln w="12700" cap="flat" cmpd="sng">
            <a:solidFill>
              <a:schemeClr val="accent5"/>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dk1"/>
                </a:solidFill>
                <a:latin typeface="Comic Sans MS"/>
                <a:ea typeface="Comic Sans MS"/>
                <a:cs typeface="Comic Sans MS"/>
                <a:sym typeface="Comic Sans MS"/>
              </a:rPr>
              <a:t>Sub tree </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7">
                                            <p:txEl>
                                              <p:pRg st="0" end="0"/>
                                            </p:txEl>
                                          </p:spTgt>
                                        </p:tgtEl>
                                        <p:attrNameLst>
                                          <p:attrName>style.visibility</p:attrName>
                                        </p:attrNameLst>
                                      </p:cBhvr>
                                      <p:to>
                                        <p:strVal val="visible"/>
                                      </p:to>
                                    </p:set>
                                    <p:animEffect transition="in" filter="fade">
                                      <p:cBhvr>
                                        <p:cTn id="7" dur="1000"/>
                                        <p:tgtEl>
                                          <p:spTgt spid="5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7">
                                            <p:txEl>
                                              <p:pRg st="1" end="1"/>
                                            </p:txEl>
                                          </p:spTgt>
                                        </p:tgtEl>
                                        <p:attrNameLst>
                                          <p:attrName>style.visibility</p:attrName>
                                        </p:attrNameLst>
                                      </p:cBhvr>
                                      <p:to>
                                        <p:strVal val="visible"/>
                                      </p:to>
                                    </p:set>
                                    <p:animEffect transition="in" filter="fade">
                                      <p:cBhvr>
                                        <p:cTn id="12" dur="1000"/>
                                        <p:tgtEl>
                                          <p:spTgt spid="55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58"/>
                                        </p:tgtEl>
                                        <p:attrNameLst>
                                          <p:attrName>style.visibility</p:attrName>
                                        </p:attrNameLst>
                                      </p:cBhvr>
                                      <p:to>
                                        <p:strVal val="visible"/>
                                      </p:to>
                                    </p:set>
                                    <p:animEffect transition="in" filter="fade">
                                      <p:cBhvr>
                                        <p:cTn id="17" dur="1000"/>
                                        <p:tgtEl>
                                          <p:spTgt spid="55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67"/>
                                        </p:tgtEl>
                                        <p:attrNameLst>
                                          <p:attrName>style.visibility</p:attrName>
                                        </p:attrNameLst>
                                      </p:cBhvr>
                                      <p:to>
                                        <p:strVal val="visible"/>
                                      </p:to>
                                    </p:set>
                                    <p:animEffect transition="in" filter="fade">
                                      <p:cBhvr>
                                        <p:cTn id="22" dur="1000"/>
                                        <p:tgtEl>
                                          <p:spTgt spid="56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59"/>
                                        </p:tgtEl>
                                        <p:attrNameLst>
                                          <p:attrName>style.visibility</p:attrName>
                                        </p:attrNameLst>
                                      </p:cBhvr>
                                      <p:to>
                                        <p:strVal val="visible"/>
                                      </p:to>
                                    </p:set>
                                    <p:animEffect transition="in" filter="fade">
                                      <p:cBhvr>
                                        <p:cTn id="27" dur="1000"/>
                                        <p:tgtEl>
                                          <p:spTgt spid="55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66"/>
                                        </p:tgtEl>
                                        <p:attrNameLst>
                                          <p:attrName>style.visibility</p:attrName>
                                        </p:attrNameLst>
                                      </p:cBhvr>
                                      <p:to>
                                        <p:strVal val="visible"/>
                                      </p:to>
                                    </p:set>
                                    <p:animEffect transition="in" filter="fade">
                                      <p:cBhvr>
                                        <p:cTn id="32" dur="1000"/>
                                        <p:tgtEl>
                                          <p:spTgt spid="56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60"/>
                                        </p:tgtEl>
                                        <p:attrNameLst>
                                          <p:attrName>style.visibility</p:attrName>
                                        </p:attrNameLst>
                                      </p:cBhvr>
                                      <p:to>
                                        <p:strVal val="visible"/>
                                      </p:to>
                                    </p:set>
                                    <p:animEffect transition="in" filter="fade">
                                      <p:cBhvr>
                                        <p:cTn id="37" dur="1000"/>
                                        <p:tgtEl>
                                          <p:spTgt spid="56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69"/>
                                        </p:tgtEl>
                                        <p:attrNameLst>
                                          <p:attrName>style.visibility</p:attrName>
                                        </p:attrNameLst>
                                      </p:cBhvr>
                                      <p:to>
                                        <p:strVal val="visible"/>
                                      </p:to>
                                    </p:set>
                                    <p:animEffect transition="in" filter="fade">
                                      <p:cBhvr>
                                        <p:cTn id="42" dur="1000"/>
                                        <p:tgtEl>
                                          <p:spTgt spid="56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61"/>
                                        </p:tgtEl>
                                        <p:attrNameLst>
                                          <p:attrName>style.visibility</p:attrName>
                                        </p:attrNameLst>
                                      </p:cBhvr>
                                      <p:to>
                                        <p:strVal val="visible"/>
                                      </p:to>
                                    </p:set>
                                    <p:animEffect transition="in" filter="fade">
                                      <p:cBhvr>
                                        <p:cTn id="47" dur="1000"/>
                                        <p:tgtEl>
                                          <p:spTgt spid="56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74"/>
                                        </p:tgtEl>
                                        <p:attrNameLst>
                                          <p:attrName>style.visibility</p:attrName>
                                        </p:attrNameLst>
                                      </p:cBhvr>
                                      <p:to>
                                        <p:strVal val="visible"/>
                                      </p:to>
                                    </p:set>
                                    <p:animEffect transition="in" filter="fade">
                                      <p:cBhvr>
                                        <p:cTn id="52" dur="1000"/>
                                        <p:tgtEl>
                                          <p:spTgt spid="57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73"/>
                                        </p:tgtEl>
                                        <p:attrNameLst>
                                          <p:attrName>style.visibility</p:attrName>
                                        </p:attrNameLst>
                                      </p:cBhvr>
                                      <p:to>
                                        <p:strVal val="visible"/>
                                      </p:to>
                                    </p:set>
                                    <p:animEffect transition="in" filter="fade">
                                      <p:cBhvr>
                                        <p:cTn id="57" dur="1000"/>
                                        <p:tgtEl>
                                          <p:spTgt spid="57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568"/>
                                        </p:tgtEl>
                                        <p:attrNameLst>
                                          <p:attrName>style.visibility</p:attrName>
                                        </p:attrNameLst>
                                      </p:cBhvr>
                                      <p:to>
                                        <p:strVal val="visible"/>
                                      </p:to>
                                    </p:set>
                                    <p:animEffect transition="in" filter="fade">
                                      <p:cBhvr>
                                        <p:cTn id="62" dur="1000"/>
                                        <p:tgtEl>
                                          <p:spTgt spid="56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562"/>
                                        </p:tgtEl>
                                        <p:attrNameLst>
                                          <p:attrName>style.visibility</p:attrName>
                                        </p:attrNameLst>
                                      </p:cBhvr>
                                      <p:to>
                                        <p:strVal val="visible"/>
                                      </p:to>
                                    </p:set>
                                    <p:animEffect transition="in" filter="fade">
                                      <p:cBhvr>
                                        <p:cTn id="67" dur="1000"/>
                                        <p:tgtEl>
                                          <p:spTgt spid="56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570"/>
                                        </p:tgtEl>
                                        <p:attrNameLst>
                                          <p:attrName>style.visibility</p:attrName>
                                        </p:attrNameLst>
                                      </p:cBhvr>
                                      <p:to>
                                        <p:strVal val="visible"/>
                                      </p:to>
                                    </p:set>
                                    <p:animEffect transition="in" filter="fade">
                                      <p:cBhvr>
                                        <p:cTn id="72" dur="1000"/>
                                        <p:tgtEl>
                                          <p:spTgt spid="57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563"/>
                                        </p:tgtEl>
                                        <p:attrNameLst>
                                          <p:attrName>style.visibility</p:attrName>
                                        </p:attrNameLst>
                                      </p:cBhvr>
                                      <p:to>
                                        <p:strVal val="visible"/>
                                      </p:to>
                                    </p:set>
                                    <p:animEffect transition="in" filter="fade">
                                      <p:cBhvr>
                                        <p:cTn id="77" dur="1000"/>
                                        <p:tgtEl>
                                          <p:spTgt spid="563"/>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571"/>
                                        </p:tgtEl>
                                        <p:attrNameLst>
                                          <p:attrName>style.visibility</p:attrName>
                                        </p:attrNameLst>
                                      </p:cBhvr>
                                      <p:to>
                                        <p:strVal val="visible"/>
                                      </p:to>
                                    </p:set>
                                    <p:animEffect transition="in" filter="fade">
                                      <p:cBhvr>
                                        <p:cTn id="82" dur="1000"/>
                                        <p:tgtEl>
                                          <p:spTgt spid="571"/>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564"/>
                                        </p:tgtEl>
                                        <p:attrNameLst>
                                          <p:attrName>style.visibility</p:attrName>
                                        </p:attrNameLst>
                                      </p:cBhvr>
                                      <p:to>
                                        <p:strVal val="visible"/>
                                      </p:to>
                                    </p:set>
                                    <p:animEffect transition="in" filter="fade">
                                      <p:cBhvr>
                                        <p:cTn id="87" dur="1000"/>
                                        <p:tgtEl>
                                          <p:spTgt spid="564"/>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577"/>
                                        </p:tgtEl>
                                        <p:attrNameLst>
                                          <p:attrName>style.visibility</p:attrName>
                                        </p:attrNameLst>
                                      </p:cBhvr>
                                      <p:to>
                                        <p:strVal val="visible"/>
                                      </p:to>
                                    </p:set>
                                    <p:animEffect transition="in" filter="fade">
                                      <p:cBhvr>
                                        <p:cTn id="92" dur="1000"/>
                                        <p:tgtEl>
                                          <p:spTgt spid="577"/>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575"/>
                                        </p:tgtEl>
                                        <p:attrNameLst>
                                          <p:attrName>style.visibility</p:attrName>
                                        </p:attrNameLst>
                                      </p:cBhvr>
                                      <p:to>
                                        <p:strVal val="visible"/>
                                      </p:to>
                                    </p:set>
                                    <p:animEffect transition="in" filter="fade">
                                      <p:cBhvr>
                                        <p:cTn id="97" dur="1000"/>
                                        <p:tgtEl>
                                          <p:spTgt spid="575"/>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578"/>
                                        </p:tgtEl>
                                        <p:attrNameLst>
                                          <p:attrName>style.visibility</p:attrName>
                                        </p:attrNameLst>
                                      </p:cBhvr>
                                      <p:to>
                                        <p:strVal val="visible"/>
                                      </p:to>
                                    </p:set>
                                    <p:animEffect transition="in" filter="fade">
                                      <p:cBhvr>
                                        <p:cTn id="102" dur="1000"/>
                                        <p:tgtEl>
                                          <p:spTgt spid="578"/>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576"/>
                                        </p:tgtEl>
                                        <p:attrNameLst>
                                          <p:attrName>style.visibility</p:attrName>
                                        </p:attrNameLst>
                                      </p:cBhvr>
                                      <p:to>
                                        <p:strVal val="visible"/>
                                      </p:to>
                                    </p:set>
                                    <p:animEffect transition="in" filter="fade">
                                      <p:cBhvr>
                                        <p:cTn id="107" dur="1000"/>
                                        <p:tgtEl>
                                          <p:spTgt spid="576"/>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572"/>
                                        </p:tgtEl>
                                        <p:attrNameLst>
                                          <p:attrName>style.visibility</p:attrName>
                                        </p:attrNameLst>
                                      </p:cBhvr>
                                      <p:to>
                                        <p:strVal val="visible"/>
                                      </p:to>
                                    </p:set>
                                    <p:animEffect transition="in" filter="fade">
                                      <p:cBhvr>
                                        <p:cTn id="112" dur="1000"/>
                                        <p:tgtEl>
                                          <p:spTgt spid="572"/>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565"/>
                                        </p:tgtEl>
                                        <p:attrNameLst>
                                          <p:attrName>style.visibility</p:attrName>
                                        </p:attrNameLst>
                                      </p:cBhvr>
                                      <p:to>
                                        <p:strVal val="visible"/>
                                      </p:to>
                                    </p:set>
                                    <p:animEffect transition="in" filter="fade">
                                      <p:cBhvr>
                                        <p:cTn id="117" dur="1000"/>
                                        <p:tgtEl>
                                          <p:spTgt spid="565"/>
                                        </p:tgtEl>
                                      </p:cBhvr>
                                    </p:animEffect>
                                  </p:childTnLst>
                                </p:cTn>
                              </p:par>
                            </p:childTnLst>
                          </p:cTn>
                        </p:par>
                      </p:childTnLst>
                    </p:cTn>
                  </p:par>
                  <p:par>
                    <p:cTn id="118" fill="hold">
                      <p:stCondLst>
                        <p:cond delay="indefinite"/>
                      </p:stCondLst>
                      <p:childTnLst>
                        <p:par>
                          <p:cTn id="119" fill="hold">
                            <p:stCondLst>
                              <p:cond delay="0"/>
                            </p:stCondLst>
                            <p:childTnLst>
                              <p:par>
                                <p:cTn id="120" presetID="2" presetClass="entr" presetSubtype="4" fill="hold" nodeType="clickEffect">
                                  <p:stCondLst>
                                    <p:cond delay="0"/>
                                  </p:stCondLst>
                                  <p:childTnLst>
                                    <p:set>
                                      <p:cBhvr>
                                        <p:cTn id="121" dur="1" fill="hold">
                                          <p:stCondLst>
                                            <p:cond delay="0"/>
                                          </p:stCondLst>
                                        </p:cTn>
                                        <p:tgtEl>
                                          <p:spTgt spid="580"/>
                                        </p:tgtEl>
                                        <p:attrNameLst>
                                          <p:attrName>style.visibility</p:attrName>
                                        </p:attrNameLst>
                                      </p:cBhvr>
                                      <p:to>
                                        <p:strVal val="visible"/>
                                      </p:to>
                                    </p:set>
                                    <p:anim calcmode="lin" valueType="num">
                                      <p:cBhvr additive="base">
                                        <p:cTn id="122" dur="500"/>
                                        <p:tgtEl>
                                          <p:spTgt spid="580"/>
                                        </p:tgtEl>
                                        <p:attrNameLst>
                                          <p:attrName>ppt_y</p:attrName>
                                        </p:attrNameLst>
                                      </p:cBhvr>
                                      <p:tavLst>
                                        <p:tav tm="0">
                                          <p:val>
                                            <p:strVal val="#ppt_y+1"/>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nodeType="clickEffect">
                                  <p:stCondLst>
                                    <p:cond delay="0"/>
                                  </p:stCondLst>
                                  <p:childTnLst>
                                    <p:set>
                                      <p:cBhvr>
                                        <p:cTn id="126" dur="1" fill="hold">
                                          <p:stCondLst>
                                            <p:cond delay="0"/>
                                          </p:stCondLst>
                                        </p:cTn>
                                        <p:tgtEl>
                                          <p:spTgt spid="581"/>
                                        </p:tgtEl>
                                        <p:attrNameLst>
                                          <p:attrName>style.visibility</p:attrName>
                                        </p:attrNameLst>
                                      </p:cBhvr>
                                      <p:to>
                                        <p:strVal val="visible"/>
                                      </p:to>
                                    </p:set>
                                    <p:anim calcmode="lin" valueType="num">
                                      <p:cBhvr additive="base">
                                        <p:cTn id="127" dur="500"/>
                                        <p:tgtEl>
                                          <p:spTgt spid="581"/>
                                        </p:tgtEl>
                                        <p:attrNameLst>
                                          <p:attrName>ppt_y</p:attrName>
                                        </p:attrNameLst>
                                      </p:cBhvr>
                                      <p:tavLst>
                                        <p:tav tm="0">
                                          <p:val>
                                            <p:strVal val="#ppt_y+1"/>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nodeType="clickEffect">
                                  <p:stCondLst>
                                    <p:cond delay="0"/>
                                  </p:stCondLst>
                                  <p:childTnLst>
                                    <p:set>
                                      <p:cBhvr>
                                        <p:cTn id="131" dur="1" fill="hold">
                                          <p:stCondLst>
                                            <p:cond delay="0"/>
                                          </p:stCondLst>
                                        </p:cTn>
                                        <p:tgtEl>
                                          <p:spTgt spid="579"/>
                                        </p:tgtEl>
                                        <p:attrNameLst>
                                          <p:attrName>style.visibility</p:attrName>
                                        </p:attrNameLst>
                                      </p:cBhvr>
                                      <p:to>
                                        <p:strVal val="visible"/>
                                      </p:to>
                                    </p:set>
                                    <p:anim calcmode="lin" valueType="num">
                                      <p:cBhvr additive="base">
                                        <p:cTn id="132" dur="500"/>
                                        <p:tgtEl>
                                          <p:spTgt spid="579"/>
                                        </p:tgtEl>
                                        <p:attrNameLst>
                                          <p:attrName>ppt_y</p:attrName>
                                        </p:attrNameLst>
                                      </p:cBhvr>
                                      <p:tavLst>
                                        <p:tav tm="0">
                                          <p:val>
                                            <p:strVal val="#ppt_y+1"/>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4" fill="hold" nodeType="clickEffect">
                                  <p:stCondLst>
                                    <p:cond delay="0"/>
                                  </p:stCondLst>
                                  <p:childTnLst>
                                    <p:set>
                                      <p:cBhvr>
                                        <p:cTn id="136" dur="1" fill="hold">
                                          <p:stCondLst>
                                            <p:cond delay="0"/>
                                          </p:stCondLst>
                                        </p:cTn>
                                        <p:tgtEl>
                                          <p:spTgt spid="582"/>
                                        </p:tgtEl>
                                        <p:attrNameLst>
                                          <p:attrName>style.visibility</p:attrName>
                                        </p:attrNameLst>
                                      </p:cBhvr>
                                      <p:to>
                                        <p:strVal val="visible"/>
                                      </p:to>
                                    </p:set>
                                    <p:anim calcmode="lin" valueType="num">
                                      <p:cBhvr additive="base">
                                        <p:cTn id="137" dur="500"/>
                                        <p:tgtEl>
                                          <p:spTgt spid="5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58"/>
          <p:cNvSpPr txBox="1">
            <a:spLocks noGrp="1"/>
          </p:cNvSpPr>
          <p:nvPr>
            <p:ph type="title"/>
          </p:nvPr>
        </p:nvSpPr>
        <p:spPr>
          <a:xfrm>
            <a:off x="1485900" y="57150"/>
            <a:ext cx="6172200" cy="457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100000"/>
              <a:buFont typeface="Comic Sans MS"/>
              <a:buNone/>
            </a:pPr>
            <a:r>
              <a:rPr lang="en"/>
              <a:t>Binary tree representation</a:t>
            </a:r>
            <a:endParaRPr/>
          </a:p>
        </p:txBody>
      </p:sp>
      <p:sp>
        <p:nvSpPr>
          <p:cNvPr id="592" name="Google Shape;592;p58"/>
          <p:cNvSpPr txBox="1">
            <a:spLocks noGrp="1"/>
          </p:cNvSpPr>
          <p:nvPr>
            <p:ph type="body" idx="1"/>
          </p:nvPr>
        </p:nvSpPr>
        <p:spPr>
          <a:xfrm>
            <a:off x="225188" y="628650"/>
            <a:ext cx="8761862" cy="43434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1800"/>
              <a:buNone/>
            </a:pPr>
            <a:r>
              <a:rPr lang="en" sz="1800"/>
              <a:t>A binary tree data structure is represented using two methods:</a:t>
            </a:r>
            <a:endParaRPr/>
          </a:p>
          <a:p>
            <a:pPr marL="177800" lvl="0" indent="-177800" algn="l" rtl="0">
              <a:lnSpc>
                <a:spcPct val="90000"/>
              </a:lnSpc>
              <a:spcBef>
                <a:spcPts val="800"/>
              </a:spcBef>
              <a:spcAft>
                <a:spcPts val="0"/>
              </a:spcAft>
              <a:buClr>
                <a:schemeClr val="dk1"/>
              </a:buClr>
              <a:buSzPts val="1800"/>
              <a:buFont typeface="Noto Sans Symbols"/>
              <a:buChar char="❑"/>
            </a:pPr>
            <a:r>
              <a:rPr lang="en" sz="1800"/>
              <a:t>Linked list of binary tree representation </a:t>
            </a:r>
            <a:endParaRPr/>
          </a:p>
          <a:p>
            <a:pPr marL="177800" lvl="0" indent="-177800" algn="l" rtl="0">
              <a:lnSpc>
                <a:spcPct val="90000"/>
              </a:lnSpc>
              <a:spcBef>
                <a:spcPts val="800"/>
              </a:spcBef>
              <a:spcAft>
                <a:spcPts val="0"/>
              </a:spcAft>
              <a:buClr>
                <a:schemeClr val="dk1"/>
              </a:buClr>
              <a:buSzPts val="1800"/>
              <a:buFont typeface="Noto Sans Symbols"/>
              <a:buChar char="❑"/>
            </a:pPr>
            <a:r>
              <a:rPr lang="en" sz="1800"/>
              <a:t>Array representation</a:t>
            </a:r>
            <a:endParaRPr/>
          </a:p>
          <a:p>
            <a:pPr marL="381000" lvl="0" indent="-381000" algn="l" rtl="0">
              <a:lnSpc>
                <a:spcPct val="90000"/>
              </a:lnSpc>
              <a:spcBef>
                <a:spcPts val="800"/>
              </a:spcBef>
              <a:spcAft>
                <a:spcPts val="0"/>
              </a:spcAft>
              <a:buClr>
                <a:schemeClr val="dk1"/>
              </a:buClr>
              <a:buSzPts val="1800"/>
              <a:buAutoNum type="alphaLcParenR"/>
            </a:pPr>
            <a:r>
              <a:rPr lang="en" sz="1800" b="1"/>
              <a:t>Linked list of binary tree representation </a:t>
            </a:r>
            <a:endParaRPr/>
          </a:p>
          <a:p>
            <a:pPr marL="0" lvl="0" indent="0" algn="l" rtl="0">
              <a:lnSpc>
                <a:spcPct val="90000"/>
              </a:lnSpc>
              <a:spcBef>
                <a:spcPts val="800"/>
              </a:spcBef>
              <a:spcAft>
                <a:spcPts val="0"/>
              </a:spcAft>
              <a:buClr>
                <a:schemeClr val="dk1"/>
              </a:buClr>
              <a:buSzPts val="1800"/>
              <a:buNone/>
            </a:pPr>
            <a:r>
              <a:rPr lang="en" sz="1800"/>
              <a:t>In this representation, each node of the binary tree is represented as node in the linked list where linked node has three fields:</a:t>
            </a:r>
            <a:endParaRPr/>
          </a:p>
          <a:p>
            <a:pPr marL="177800" lvl="0" indent="-177800" algn="l" rtl="0">
              <a:lnSpc>
                <a:spcPct val="90000"/>
              </a:lnSpc>
              <a:spcBef>
                <a:spcPts val="800"/>
              </a:spcBef>
              <a:spcAft>
                <a:spcPts val="0"/>
              </a:spcAft>
              <a:buClr>
                <a:schemeClr val="dk1"/>
              </a:buClr>
              <a:buSzPts val="1800"/>
              <a:buFont typeface="Noto Sans Symbols"/>
              <a:buChar char="❑"/>
            </a:pPr>
            <a:r>
              <a:rPr lang="en" sz="1800" b="1"/>
              <a:t>Left[k] </a:t>
            </a:r>
            <a:r>
              <a:rPr lang="en" sz="1800"/>
              <a:t>stores the address of left child of the node</a:t>
            </a:r>
            <a:endParaRPr/>
          </a:p>
          <a:p>
            <a:pPr marL="177800" lvl="0" indent="-177800" algn="l" rtl="0">
              <a:lnSpc>
                <a:spcPct val="90000"/>
              </a:lnSpc>
              <a:spcBef>
                <a:spcPts val="800"/>
              </a:spcBef>
              <a:spcAft>
                <a:spcPts val="0"/>
              </a:spcAft>
              <a:buClr>
                <a:schemeClr val="dk1"/>
              </a:buClr>
              <a:buSzPts val="1800"/>
              <a:buFont typeface="Noto Sans Symbols"/>
              <a:buChar char="❑"/>
            </a:pPr>
            <a:r>
              <a:rPr lang="en" sz="1800" b="1"/>
              <a:t>Info[k] </a:t>
            </a:r>
            <a:r>
              <a:rPr lang="en" sz="1800"/>
              <a:t>stores the data of the node </a:t>
            </a:r>
            <a:endParaRPr/>
          </a:p>
          <a:p>
            <a:pPr marL="177800" lvl="0" indent="-177800" algn="l" rtl="0">
              <a:lnSpc>
                <a:spcPct val="90000"/>
              </a:lnSpc>
              <a:spcBef>
                <a:spcPts val="800"/>
              </a:spcBef>
              <a:spcAft>
                <a:spcPts val="0"/>
              </a:spcAft>
              <a:buClr>
                <a:schemeClr val="dk1"/>
              </a:buClr>
              <a:buSzPts val="1800"/>
              <a:buFont typeface="Noto Sans Symbols"/>
              <a:buChar char="❑"/>
            </a:pPr>
            <a:r>
              <a:rPr lang="en" sz="1800" b="1"/>
              <a:t>Right[k] </a:t>
            </a:r>
            <a:r>
              <a:rPr lang="en" sz="1800"/>
              <a:t>stores the address of the right child node</a:t>
            </a:r>
            <a:endParaRPr/>
          </a:p>
          <a:p>
            <a:pPr marL="0" lvl="0" indent="0" algn="ctr" rtl="0">
              <a:lnSpc>
                <a:spcPct val="90000"/>
              </a:lnSpc>
              <a:spcBef>
                <a:spcPts val="800"/>
              </a:spcBef>
              <a:spcAft>
                <a:spcPts val="0"/>
              </a:spcAft>
              <a:buClr>
                <a:schemeClr val="dk1"/>
              </a:buClr>
              <a:buSzPts val="1800"/>
              <a:buNone/>
            </a:pPr>
            <a:r>
              <a:rPr lang="en" sz="1800" b="1" u="sng"/>
              <a:t>Representation of a node</a:t>
            </a:r>
            <a:endParaRPr/>
          </a:p>
          <a:p>
            <a:pPr marL="0" lvl="0" indent="0" algn="ctr" rtl="0">
              <a:lnSpc>
                <a:spcPct val="90000"/>
              </a:lnSpc>
              <a:spcBef>
                <a:spcPts val="800"/>
              </a:spcBef>
              <a:spcAft>
                <a:spcPts val="0"/>
              </a:spcAft>
              <a:buClr>
                <a:schemeClr val="dk1"/>
              </a:buClr>
              <a:buSzPts val="1800"/>
              <a:buNone/>
            </a:pPr>
            <a:endParaRPr sz="1800" b="1" u="sng"/>
          </a:p>
          <a:p>
            <a:pPr marL="0" lvl="0" indent="0" algn="l" rtl="0">
              <a:lnSpc>
                <a:spcPct val="90000"/>
              </a:lnSpc>
              <a:spcBef>
                <a:spcPts val="800"/>
              </a:spcBef>
              <a:spcAft>
                <a:spcPts val="0"/>
              </a:spcAft>
              <a:buClr>
                <a:schemeClr val="dk1"/>
              </a:buClr>
              <a:buSzPts val="1800"/>
              <a:buNone/>
            </a:pPr>
            <a:endParaRPr sz="1800"/>
          </a:p>
        </p:txBody>
      </p:sp>
      <p:pic>
        <p:nvPicPr>
          <p:cNvPr id="593" name="Google Shape;593;p58" descr="Screen Clipping"/>
          <p:cNvPicPr preferRelativeResize="0"/>
          <p:nvPr/>
        </p:nvPicPr>
        <p:blipFill rotWithShape="1">
          <a:blip r:embed="rId3">
            <a:alphaModFix/>
          </a:blip>
          <a:srcRect/>
          <a:stretch/>
        </p:blipFill>
        <p:spPr>
          <a:xfrm>
            <a:off x="2571750" y="4000500"/>
            <a:ext cx="4398219" cy="5143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59"/>
          <p:cNvSpPr txBox="1">
            <a:spLocks noGrp="1"/>
          </p:cNvSpPr>
          <p:nvPr>
            <p:ph type="body" idx="1"/>
          </p:nvPr>
        </p:nvSpPr>
        <p:spPr>
          <a:xfrm>
            <a:off x="174009" y="197435"/>
            <a:ext cx="3769341" cy="4203116"/>
          </a:xfrm>
          <a:prstGeom prst="rect">
            <a:avLst/>
          </a:prstGeom>
          <a:noFill/>
          <a:ln w="9525" cap="flat" cmpd="sng">
            <a:solidFill>
              <a:schemeClr val="accent5"/>
            </a:solidFill>
            <a:prstDash val="solid"/>
            <a:round/>
            <a:headEnd type="none" w="sm" len="sm"/>
            <a:tailEnd type="none" w="sm" len="sm"/>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b="1"/>
              <a:t>EXAMPLE</a:t>
            </a:r>
            <a:r>
              <a:rPr lang="en"/>
              <a:t>: Consider the following binary tree:</a:t>
            </a:r>
            <a:endParaRPr/>
          </a:p>
          <a:p>
            <a:pPr marL="0" lvl="0" indent="0" algn="l" rtl="0">
              <a:lnSpc>
                <a:spcPct val="90000"/>
              </a:lnSpc>
              <a:spcBef>
                <a:spcPts val="800"/>
              </a:spcBef>
              <a:spcAft>
                <a:spcPts val="0"/>
              </a:spcAft>
              <a:buClr>
                <a:schemeClr val="dk1"/>
              </a:buClr>
              <a:buSzPts val="2100"/>
              <a:buNone/>
            </a:pPr>
            <a:endParaRPr/>
          </a:p>
        </p:txBody>
      </p:sp>
      <p:sp>
        <p:nvSpPr>
          <p:cNvPr id="599" name="Google Shape;599;p59"/>
          <p:cNvSpPr/>
          <p:nvPr/>
        </p:nvSpPr>
        <p:spPr>
          <a:xfrm>
            <a:off x="2381908" y="1488596"/>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1</a:t>
            </a:r>
            <a:endParaRPr sz="1100"/>
          </a:p>
        </p:txBody>
      </p:sp>
      <p:sp>
        <p:nvSpPr>
          <p:cNvPr id="600" name="Google Shape;600;p59"/>
          <p:cNvSpPr/>
          <p:nvPr/>
        </p:nvSpPr>
        <p:spPr>
          <a:xfrm>
            <a:off x="1805608" y="212220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2</a:t>
            </a:r>
            <a:endParaRPr sz="1100"/>
          </a:p>
        </p:txBody>
      </p:sp>
      <p:sp>
        <p:nvSpPr>
          <p:cNvPr id="601" name="Google Shape;601;p59"/>
          <p:cNvSpPr/>
          <p:nvPr/>
        </p:nvSpPr>
        <p:spPr>
          <a:xfrm>
            <a:off x="3135076" y="2122200"/>
            <a:ext cx="571499"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3</a:t>
            </a:r>
            <a:endParaRPr sz="1100"/>
          </a:p>
        </p:txBody>
      </p:sp>
      <p:sp>
        <p:nvSpPr>
          <p:cNvPr id="602" name="Google Shape;602;p59"/>
          <p:cNvSpPr/>
          <p:nvPr/>
        </p:nvSpPr>
        <p:spPr>
          <a:xfrm>
            <a:off x="1288858" y="2911238"/>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4</a:t>
            </a:r>
            <a:endParaRPr sz="1100"/>
          </a:p>
        </p:txBody>
      </p:sp>
      <p:sp>
        <p:nvSpPr>
          <p:cNvPr id="603" name="Google Shape;603;p59"/>
          <p:cNvSpPr/>
          <p:nvPr/>
        </p:nvSpPr>
        <p:spPr>
          <a:xfrm>
            <a:off x="2212858" y="291465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5</a:t>
            </a:r>
            <a:endParaRPr sz="1100"/>
          </a:p>
        </p:txBody>
      </p:sp>
      <p:cxnSp>
        <p:nvCxnSpPr>
          <p:cNvPr id="604" name="Google Shape;604;p59"/>
          <p:cNvCxnSpPr>
            <a:stCxn id="599" idx="2"/>
            <a:endCxn id="600" idx="0"/>
          </p:cNvCxnSpPr>
          <p:nvPr/>
        </p:nvCxnSpPr>
        <p:spPr>
          <a:xfrm flipH="1">
            <a:off x="2034208" y="1717196"/>
            <a:ext cx="347700" cy="405000"/>
          </a:xfrm>
          <a:prstGeom prst="straightConnector1">
            <a:avLst/>
          </a:prstGeom>
          <a:noFill/>
          <a:ln w="76200" cap="flat" cmpd="sng">
            <a:solidFill>
              <a:srgbClr val="00B0F0"/>
            </a:solidFill>
            <a:prstDash val="solid"/>
            <a:miter lim="800000"/>
            <a:headEnd type="none" w="sm" len="sm"/>
            <a:tailEnd type="none" w="sm" len="sm"/>
          </a:ln>
        </p:spPr>
      </p:cxnSp>
      <p:cxnSp>
        <p:nvCxnSpPr>
          <p:cNvPr id="605" name="Google Shape;605;p59"/>
          <p:cNvCxnSpPr>
            <a:stCxn id="600" idx="6"/>
            <a:endCxn id="603" idx="0"/>
          </p:cNvCxnSpPr>
          <p:nvPr/>
        </p:nvCxnSpPr>
        <p:spPr>
          <a:xfrm>
            <a:off x="2262808" y="2350800"/>
            <a:ext cx="178800" cy="564000"/>
          </a:xfrm>
          <a:prstGeom prst="straightConnector1">
            <a:avLst/>
          </a:prstGeom>
          <a:noFill/>
          <a:ln w="19050" cap="flat" cmpd="sng">
            <a:solidFill>
              <a:srgbClr val="FFC000"/>
            </a:solidFill>
            <a:prstDash val="solid"/>
            <a:miter lim="800000"/>
            <a:headEnd type="none" w="sm" len="sm"/>
            <a:tailEnd type="none" w="sm" len="sm"/>
          </a:ln>
        </p:spPr>
      </p:cxnSp>
      <p:cxnSp>
        <p:nvCxnSpPr>
          <p:cNvPr id="606" name="Google Shape;606;p59"/>
          <p:cNvCxnSpPr>
            <a:stCxn id="600" idx="2"/>
            <a:endCxn id="602" idx="0"/>
          </p:cNvCxnSpPr>
          <p:nvPr/>
        </p:nvCxnSpPr>
        <p:spPr>
          <a:xfrm flipH="1">
            <a:off x="1517308" y="2350800"/>
            <a:ext cx="288300" cy="560400"/>
          </a:xfrm>
          <a:prstGeom prst="straightConnector1">
            <a:avLst/>
          </a:prstGeom>
          <a:noFill/>
          <a:ln w="19050" cap="flat" cmpd="sng">
            <a:solidFill>
              <a:srgbClr val="FFC000"/>
            </a:solidFill>
            <a:prstDash val="solid"/>
            <a:miter lim="800000"/>
            <a:headEnd type="none" w="sm" len="sm"/>
            <a:tailEnd type="none" w="sm" len="sm"/>
          </a:ln>
        </p:spPr>
      </p:cxnSp>
      <p:cxnSp>
        <p:nvCxnSpPr>
          <p:cNvPr id="607" name="Google Shape;607;p59"/>
          <p:cNvCxnSpPr>
            <a:stCxn id="599" idx="6"/>
            <a:endCxn id="601" idx="1"/>
          </p:cNvCxnSpPr>
          <p:nvPr/>
        </p:nvCxnSpPr>
        <p:spPr>
          <a:xfrm>
            <a:off x="2839108" y="1717196"/>
            <a:ext cx="379800" cy="471900"/>
          </a:xfrm>
          <a:prstGeom prst="straightConnector1">
            <a:avLst/>
          </a:prstGeom>
          <a:noFill/>
          <a:ln w="19050" cap="flat" cmpd="sng">
            <a:solidFill>
              <a:srgbClr val="FFC000"/>
            </a:solidFill>
            <a:prstDash val="solid"/>
            <a:miter lim="800000"/>
            <a:headEnd type="none" w="sm" len="sm"/>
            <a:tailEnd type="none" w="sm" len="sm"/>
          </a:ln>
        </p:spPr>
      </p:cxnSp>
      <p:sp>
        <p:nvSpPr>
          <p:cNvPr id="608" name="Google Shape;608;p59"/>
          <p:cNvSpPr txBox="1"/>
          <p:nvPr/>
        </p:nvSpPr>
        <p:spPr>
          <a:xfrm>
            <a:off x="4009883" y="171450"/>
            <a:ext cx="4721272" cy="4229100"/>
          </a:xfrm>
          <a:prstGeom prst="rect">
            <a:avLst/>
          </a:prstGeom>
          <a:noFill/>
          <a:ln w="9525" cap="flat" cmpd="sng">
            <a:solidFill>
              <a:schemeClr val="accent5"/>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spcBef>
                <a:spcPts val="0"/>
              </a:spcBef>
              <a:spcAft>
                <a:spcPts val="0"/>
              </a:spcAft>
              <a:buClr>
                <a:schemeClr val="dk1"/>
              </a:buClr>
              <a:buSzPts val="1500"/>
              <a:buFont typeface="Arial"/>
              <a:buNone/>
            </a:pPr>
            <a:r>
              <a:rPr lang="en" sz="1500" b="1">
                <a:solidFill>
                  <a:schemeClr val="dk1"/>
                </a:solidFill>
                <a:latin typeface="Comic Sans MS"/>
                <a:ea typeface="Comic Sans MS"/>
                <a:cs typeface="Comic Sans MS"/>
                <a:sym typeface="Comic Sans MS"/>
              </a:rPr>
              <a:t>Node 1: Left child= 2</a:t>
            </a:r>
            <a:endParaRPr sz="1100"/>
          </a:p>
          <a:p>
            <a:pPr marL="0" marR="0" lvl="0" indent="0" algn="l" rtl="0">
              <a:spcBef>
                <a:spcPts val="300"/>
              </a:spcBef>
              <a:spcAft>
                <a:spcPts val="0"/>
              </a:spcAft>
              <a:buClr>
                <a:schemeClr val="dk1"/>
              </a:buClr>
              <a:buSzPts val="1500"/>
              <a:buFont typeface="Arial"/>
              <a:buNone/>
            </a:pPr>
            <a:r>
              <a:rPr lang="en" sz="1500" b="1">
                <a:solidFill>
                  <a:schemeClr val="dk1"/>
                </a:solidFill>
                <a:latin typeface="Comic Sans MS"/>
                <a:ea typeface="Comic Sans MS"/>
                <a:cs typeface="Comic Sans MS"/>
                <a:sym typeface="Comic Sans MS"/>
              </a:rPr>
              <a:t>                Data(info)= 1</a:t>
            </a:r>
            <a:endParaRPr sz="1100"/>
          </a:p>
          <a:p>
            <a:pPr marL="0" marR="0" lvl="0" indent="0" algn="l" rtl="0">
              <a:spcBef>
                <a:spcPts val="300"/>
              </a:spcBef>
              <a:spcAft>
                <a:spcPts val="0"/>
              </a:spcAft>
              <a:buClr>
                <a:schemeClr val="dk1"/>
              </a:buClr>
              <a:buSzPts val="1500"/>
              <a:buFont typeface="Arial"/>
              <a:buNone/>
            </a:pPr>
            <a:r>
              <a:rPr lang="en" sz="1500" b="1">
                <a:solidFill>
                  <a:schemeClr val="dk1"/>
                </a:solidFill>
                <a:latin typeface="Comic Sans MS"/>
                <a:ea typeface="Comic Sans MS"/>
                <a:cs typeface="Comic Sans MS"/>
                <a:sym typeface="Comic Sans MS"/>
              </a:rPr>
              <a:t>                Right child= 3</a:t>
            </a:r>
            <a:endParaRPr sz="1100"/>
          </a:p>
          <a:p>
            <a:pPr marL="0" marR="0" lvl="0" indent="0" algn="l" rtl="0">
              <a:spcBef>
                <a:spcPts val="300"/>
              </a:spcBef>
              <a:spcAft>
                <a:spcPts val="0"/>
              </a:spcAft>
              <a:buClr>
                <a:schemeClr val="dk1"/>
              </a:buClr>
              <a:buSzPts val="1500"/>
              <a:buFont typeface="Arial"/>
              <a:buNone/>
            </a:pPr>
            <a:r>
              <a:rPr lang="en" sz="1500" b="1">
                <a:solidFill>
                  <a:schemeClr val="dk1"/>
                </a:solidFill>
                <a:latin typeface="Comic Sans MS"/>
                <a:ea typeface="Comic Sans MS"/>
                <a:cs typeface="Comic Sans MS"/>
                <a:sym typeface="Comic Sans MS"/>
              </a:rPr>
              <a:t>Node 2: Left child= 4</a:t>
            </a:r>
            <a:endParaRPr sz="1100"/>
          </a:p>
          <a:p>
            <a:pPr marL="0" marR="0" lvl="0" indent="0" algn="l" rtl="0">
              <a:spcBef>
                <a:spcPts val="300"/>
              </a:spcBef>
              <a:spcAft>
                <a:spcPts val="0"/>
              </a:spcAft>
              <a:buClr>
                <a:schemeClr val="dk1"/>
              </a:buClr>
              <a:buSzPts val="1500"/>
              <a:buFont typeface="Arial"/>
              <a:buNone/>
            </a:pPr>
            <a:r>
              <a:rPr lang="en" sz="1500" b="1">
                <a:solidFill>
                  <a:schemeClr val="dk1"/>
                </a:solidFill>
                <a:latin typeface="Comic Sans MS"/>
                <a:ea typeface="Comic Sans MS"/>
                <a:cs typeface="Comic Sans MS"/>
                <a:sym typeface="Comic Sans MS"/>
              </a:rPr>
              <a:t>                Data(info)= 2</a:t>
            </a:r>
            <a:endParaRPr sz="1100"/>
          </a:p>
          <a:p>
            <a:pPr marL="0" marR="0" lvl="0" indent="0" algn="l" rtl="0">
              <a:spcBef>
                <a:spcPts val="300"/>
              </a:spcBef>
              <a:spcAft>
                <a:spcPts val="0"/>
              </a:spcAft>
              <a:buClr>
                <a:schemeClr val="dk1"/>
              </a:buClr>
              <a:buSzPts val="1500"/>
              <a:buFont typeface="Arial"/>
              <a:buNone/>
            </a:pPr>
            <a:r>
              <a:rPr lang="en" sz="1500" b="1">
                <a:solidFill>
                  <a:schemeClr val="dk1"/>
                </a:solidFill>
                <a:latin typeface="Comic Sans MS"/>
                <a:ea typeface="Comic Sans MS"/>
                <a:cs typeface="Comic Sans MS"/>
                <a:sym typeface="Comic Sans MS"/>
              </a:rPr>
              <a:t>                Right child= 5</a:t>
            </a:r>
            <a:endParaRPr sz="1100"/>
          </a:p>
          <a:p>
            <a:pPr marL="0" marR="0" lvl="0" indent="0" algn="l" rtl="0">
              <a:spcBef>
                <a:spcPts val="300"/>
              </a:spcBef>
              <a:spcAft>
                <a:spcPts val="0"/>
              </a:spcAft>
              <a:buClr>
                <a:schemeClr val="dk1"/>
              </a:buClr>
              <a:buSzPts val="1500"/>
              <a:buFont typeface="Arial"/>
              <a:buNone/>
            </a:pPr>
            <a:r>
              <a:rPr lang="en" sz="1500" b="1">
                <a:solidFill>
                  <a:schemeClr val="dk1"/>
                </a:solidFill>
                <a:latin typeface="Comic Sans MS"/>
                <a:ea typeface="Comic Sans MS"/>
                <a:cs typeface="Comic Sans MS"/>
                <a:sym typeface="Comic Sans MS"/>
              </a:rPr>
              <a:t>Node 3: Left child= Null</a:t>
            </a:r>
            <a:endParaRPr sz="1100"/>
          </a:p>
          <a:p>
            <a:pPr marL="0" marR="0" lvl="0" indent="0" algn="l" rtl="0">
              <a:spcBef>
                <a:spcPts val="300"/>
              </a:spcBef>
              <a:spcAft>
                <a:spcPts val="0"/>
              </a:spcAft>
              <a:buClr>
                <a:schemeClr val="dk1"/>
              </a:buClr>
              <a:buSzPts val="1500"/>
              <a:buFont typeface="Arial"/>
              <a:buNone/>
            </a:pPr>
            <a:r>
              <a:rPr lang="en" sz="1500" b="1">
                <a:solidFill>
                  <a:schemeClr val="dk1"/>
                </a:solidFill>
                <a:latin typeface="Comic Sans MS"/>
                <a:ea typeface="Comic Sans MS"/>
                <a:cs typeface="Comic Sans MS"/>
                <a:sym typeface="Comic Sans MS"/>
              </a:rPr>
              <a:t>                Data(info)= 3</a:t>
            </a:r>
            <a:endParaRPr sz="1100"/>
          </a:p>
          <a:p>
            <a:pPr marL="0" marR="0" lvl="0" indent="0" algn="l" rtl="0">
              <a:spcBef>
                <a:spcPts val="300"/>
              </a:spcBef>
              <a:spcAft>
                <a:spcPts val="0"/>
              </a:spcAft>
              <a:buClr>
                <a:schemeClr val="dk1"/>
              </a:buClr>
              <a:buSzPts val="1500"/>
              <a:buFont typeface="Arial"/>
              <a:buNone/>
            </a:pPr>
            <a:r>
              <a:rPr lang="en" sz="1500" b="1">
                <a:solidFill>
                  <a:schemeClr val="dk1"/>
                </a:solidFill>
                <a:latin typeface="Comic Sans MS"/>
                <a:ea typeface="Comic Sans MS"/>
                <a:cs typeface="Comic Sans MS"/>
                <a:sym typeface="Comic Sans MS"/>
              </a:rPr>
              <a:t>                Right child= Null</a:t>
            </a:r>
            <a:endParaRPr sz="1100"/>
          </a:p>
          <a:p>
            <a:pPr marL="0" marR="0" lvl="0" indent="0" algn="l" rtl="0">
              <a:spcBef>
                <a:spcPts val="300"/>
              </a:spcBef>
              <a:spcAft>
                <a:spcPts val="0"/>
              </a:spcAft>
              <a:buClr>
                <a:schemeClr val="dk1"/>
              </a:buClr>
              <a:buSzPts val="1500"/>
              <a:buFont typeface="Arial"/>
              <a:buNone/>
            </a:pPr>
            <a:r>
              <a:rPr lang="en" sz="1500" b="1">
                <a:solidFill>
                  <a:schemeClr val="dk1"/>
                </a:solidFill>
                <a:latin typeface="Comic Sans MS"/>
                <a:ea typeface="Comic Sans MS"/>
                <a:cs typeface="Comic Sans MS"/>
                <a:sym typeface="Comic Sans MS"/>
              </a:rPr>
              <a:t>Node 4: Left child= Null</a:t>
            </a:r>
            <a:endParaRPr sz="1100"/>
          </a:p>
          <a:p>
            <a:pPr marL="0" marR="0" lvl="0" indent="0" algn="l" rtl="0">
              <a:spcBef>
                <a:spcPts val="300"/>
              </a:spcBef>
              <a:spcAft>
                <a:spcPts val="0"/>
              </a:spcAft>
              <a:buClr>
                <a:schemeClr val="dk1"/>
              </a:buClr>
              <a:buSzPts val="1500"/>
              <a:buFont typeface="Arial"/>
              <a:buNone/>
            </a:pPr>
            <a:r>
              <a:rPr lang="en" sz="1500" b="1">
                <a:solidFill>
                  <a:schemeClr val="dk1"/>
                </a:solidFill>
                <a:latin typeface="Comic Sans MS"/>
                <a:ea typeface="Comic Sans MS"/>
                <a:cs typeface="Comic Sans MS"/>
                <a:sym typeface="Comic Sans MS"/>
              </a:rPr>
              <a:t>                Data(info)= 4</a:t>
            </a:r>
            <a:endParaRPr sz="1100"/>
          </a:p>
          <a:p>
            <a:pPr marL="0" marR="0" lvl="0" indent="0" algn="l" rtl="0">
              <a:spcBef>
                <a:spcPts val="300"/>
              </a:spcBef>
              <a:spcAft>
                <a:spcPts val="0"/>
              </a:spcAft>
              <a:buClr>
                <a:schemeClr val="dk1"/>
              </a:buClr>
              <a:buSzPts val="1500"/>
              <a:buFont typeface="Arial"/>
              <a:buNone/>
            </a:pPr>
            <a:r>
              <a:rPr lang="en" sz="1500" b="1">
                <a:solidFill>
                  <a:schemeClr val="dk1"/>
                </a:solidFill>
                <a:latin typeface="Comic Sans MS"/>
                <a:ea typeface="Comic Sans MS"/>
                <a:cs typeface="Comic Sans MS"/>
                <a:sym typeface="Comic Sans MS"/>
              </a:rPr>
              <a:t>                Right child= Null</a:t>
            </a:r>
            <a:endParaRPr sz="1100"/>
          </a:p>
          <a:p>
            <a:pPr marL="0" marR="0" lvl="0" indent="0" algn="l" rtl="0">
              <a:spcBef>
                <a:spcPts val="300"/>
              </a:spcBef>
              <a:spcAft>
                <a:spcPts val="0"/>
              </a:spcAft>
              <a:buClr>
                <a:schemeClr val="dk1"/>
              </a:buClr>
              <a:buSzPts val="1500"/>
              <a:buFont typeface="Arial"/>
              <a:buNone/>
            </a:pPr>
            <a:r>
              <a:rPr lang="en" sz="1500" b="1">
                <a:solidFill>
                  <a:schemeClr val="dk1"/>
                </a:solidFill>
                <a:latin typeface="Comic Sans MS"/>
                <a:ea typeface="Comic Sans MS"/>
                <a:cs typeface="Comic Sans MS"/>
                <a:sym typeface="Comic Sans MS"/>
              </a:rPr>
              <a:t>Node 5: Left child= Null</a:t>
            </a:r>
            <a:endParaRPr sz="1100"/>
          </a:p>
          <a:p>
            <a:pPr marL="0" marR="0" lvl="0" indent="0" algn="l" rtl="0">
              <a:spcBef>
                <a:spcPts val="300"/>
              </a:spcBef>
              <a:spcAft>
                <a:spcPts val="0"/>
              </a:spcAft>
              <a:buClr>
                <a:schemeClr val="dk1"/>
              </a:buClr>
              <a:buSzPts val="1500"/>
              <a:buFont typeface="Arial"/>
              <a:buNone/>
            </a:pPr>
            <a:r>
              <a:rPr lang="en" sz="1500" b="1">
                <a:solidFill>
                  <a:schemeClr val="dk1"/>
                </a:solidFill>
                <a:latin typeface="Comic Sans MS"/>
                <a:ea typeface="Comic Sans MS"/>
                <a:cs typeface="Comic Sans MS"/>
                <a:sym typeface="Comic Sans MS"/>
              </a:rPr>
              <a:t>                Data(info)= 5</a:t>
            </a:r>
            <a:endParaRPr sz="1100"/>
          </a:p>
          <a:p>
            <a:pPr marL="0" marR="0" lvl="0" indent="0" algn="l" rtl="0">
              <a:spcBef>
                <a:spcPts val="300"/>
              </a:spcBef>
              <a:spcAft>
                <a:spcPts val="0"/>
              </a:spcAft>
              <a:buClr>
                <a:schemeClr val="dk1"/>
              </a:buClr>
              <a:buSzPts val="1500"/>
              <a:buFont typeface="Arial"/>
              <a:buNone/>
            </a:pPr>
            <a:r>
              <a:rPr lang="en" sz="1500" b="1">
                <a:solidFill>
                  <a:schemeClr val="dk1"/>
                </a:solidFill>
                <a:latin typeface="Comic Sans MS"/>
                <a:ea typeface="Comic Sans MS"/>
                <a:cs typeface="Comic Sans MS"/>
                <a:sym typeface="Comic Sans MS"/>
              </a:rPr>
              <a:t>                Right child= Null</a:t>
            </a:r>
            <a:endParaRPr sz="1500">
              <a:solidFill>
                <a:schemeClr val="dk1"/>
              </a:solidFill>
              <a:latin typeface="Comic Sans MS"/>
              <a:ea typeface="Comic Sans MS"/>
              <a:cs typeface="Comic Sans MS"/>
              <a:sym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9"/>
                                        </p:tgtEl>
                                        <p:attrNameLst>
                                          <p:attrName>style.visibility</p:attrName>
                                        </p:attrNameLst>
                                      </p:cBhvr>
                                      <p:to>
                                        <p:strVal val="visible"/>
                                      </p:to>
                                    </p:set>
                                    <p:animEffect transition="in" filter="fade">
                                      <p:cBhvr>
                                        <p:cTn id="7" dur="1000"/>
                                        <p:tgtEl>
                                          <p:spTgt spid="59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04"/>
                                        </p:tgtEl>
                                        <p:attrNameLst>
                                          <p:attrName>style.visibility</p:attrName>
                                        </p:attrNameLst>
                                      </p:cBhvr>
                                      <p:to>
                                        <p:strVal val="visible"/>
                                      </p:to>
                                    </p:set>
                                    <p:animEffect transition="in" filter="fade">
                                      <p:cBhvr>
                                        <p:cTn id="12" dur="1000"/>
                                        <p:tgtEl>
                                          <p:spTgt spid="60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00"/>
                                        </p:tgtEl>
                                        <p:attrNameLst>
                                          <p:attrName>style.visibility</p:attrName>
                                        </p:attrNameLst>
                                      </p:cBhvr>
                                      <p:to>
                                        <p:strVal val="visible"/>
                                      </p:to>
                                    </p:set>
                                    <p:animEffect transition="in" filter="fade">
                                      <p:cBhvr>
                                        <p:cTn id="17" dur="1000"/>
                                        <p:tgtEl>
                                          <p:spTgt spid="60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01"/>
                                        </p:tgtEl>
                                        <p:attrNameLst>
                                          <p:attrName>style.visibility</p:attrName>
                                        </p:attrNameLst>
                                      </p:cBhvr>
                                      <p:to>
                                        <p:strVal val="visible"/>
                                      </p:to>
                                    </p:set>
                                    <p:animEffect transition="in" filter="fade">
                                      <p:cBhvr>
                                        <p:cTn id="22" dur="1000"/>
                                        <p:tgtEl>
                                          <p:spTgt spid="60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06"/>
                                        </p:tgtEl>
                                        <p:attrNameLst>
                                          <p:attrName>style.visibility</p:attrName>
                                        </p:attrNameLst>
                                      </p:cBhvr>
                                      <p:to>
                                        <p:strVal val="visible"/>
                                      </p:to>
                                    </p:set>
                                    <p:animEffect transition="in" filter="fade">
                                      <p:cBhvr>
                                        <p:cTn id="27" dur="1000"/>
                                        <p:tgtEl>
                                          <p:spTgt spid="60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02"/>
                                        </p:tgtEl>
                                        <p:attrNameLst>
                                          <p:attrName>style.visibility</p:attrName>
                                        </p:attrNameLst>
                                      </p:cBhvr>
                                      <p:to>
                                        <p:strVal val="visible"/>
                                      </p:to>
                                    </p:set>
                                    <p:animEffect transition="in" filter="fade">
                                      <p:cBhvr>
                                        <p:cTn id="32" dur="1000"/>
                                        <p:tgtEl>
                                          <p:spTgt spid="60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05"/>
                                        </p:tgtEl>
                                        <p:attrNameLst>
                                          <p:attrName>style.visibility</p:attrName>
                                        </p:attrNameLst>
                                      </p:cBhvr>
                                      <p:to>
                                        <p:strVal val="visible"/>
                                      </p:to>
                                    </p:set>
                                    <p:animEffect transition="in" filter="fade">
                                      <p:cBhvr>
                                        <p:cTn id="37" dur="1000"/>
                                        <p:tgtEl>
                                          <p:spTgt spid="60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03"/>
                                        </p:tgtEl>
                                        <p:attrNameLst>
                                          <p:attrName>style.visibility</p:attrName>
                                        </p:attrNameLst>
                                      </p:cBhvr>
                                      <p:to>
                                        <p:strVal val="visible"/>
                                      </p:to>
                                    </p:set>
                                    <p:animEffect transition="in" filter="fade">
                                      <p:cBhvr>
                                        <p:cTn id="42" dur="1000"/>
                                        <p:tgtEl>
                                          <p:spTgt spid="60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07"/>
                                        </p:tgtEl>
                                        <p:attrNameLst>
                                          <p:attrName>style.visibility</p:attrName>
                                        </p:attrNameLst>
                                      </p:cBhvr>
                                      <p:to>
                                        <p:strVal val="visible"/>
                                      </p:to>
                                    </p:set>
                                    <p:animEffect transition="in" filter="fade">
                                      <p:cBhvr>
                                        <p:cTn id="47" dur="1000"/>
                                        <p:tgtEl>
                                          <p:spTgt spid="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pic>
        <p:nvPicPr>
          <p:cNvPr id="613" name="Google Shape;613;p60" descr="Screen Clipping"/>
          <p:cNvPicPr preferRelativeResize="0"/>
          <p:nvPr/>
        </p:nvPicPr>
        <p:blipFill rotWithShape="1">
          <a:blip r:embed="rId3">
            <a:alphaModFix/>
          </a:blip>
          <a:srcRect/>
          <a:stretch/>
        </p:blipFill>
        <p:spPr>
          <a:xfrm>
            <a:off x="1314450" y="57151"/>
            <a:ext cx="6467152" cy="2131010"/>
          </a:xfrm>
          <a:prstGeom prst="rect">
            <a:avLst/>
          </a:prstGeom>
          <a:noFill/>
          <a:ln>
            <a:noFill/>
          </a:ln>
        </p:spPr>
      </p:pic>
      <p:sp>
        <p:nvSpPr>
          <p:cNvPr id="614" name="Google Shape;614;p60"/>
          <p:cNvSpPr txBox="1"/>
          <p:nvPr/>
        </p:nvSpPr>
        <p:spPr>
          <a:xfrm>
            <a:off x="1485900" y="191743"/>
            <a:ext cx="628650" cy="530915"/>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3000" b="1">
                <a:solidFill>
                  <a:schemeClr val="dk1"/>
                </a:solidFill>
                <a:latin typeface="Comic Sans MS"/>
                <a:ea typeface="Comic Sans MS"/>
                <a:cs typeface="Comic Sans MS"/>
                <a:sym typeface="Comic Sans MS"/>
              </a:rPr>
              <a:t>Or</a:t>
            </a:r>
            <a:endParaRPr sz="1100"/>
          </a:p>
        </p:txBody>
      </p:sp>
      <p:sp>
        <p:nvSpPr>
          <p:cNvPr id="615" name="Google Shape;615;p60"/>
          <p:cNvSpPr txBox="1"/>
          <p:nvPr/>
        </p:nvSpPr>
        <p:spPr>
          <a:xfrm>
            <a:off x="133066" y="2351501"/>
            <a:ext cx="8700448" cy="265457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100" b="1">
                <a:solidFill>
                  <a:schemeClr val="dk1"/>
                </a:solidFill>
                <a:latin typeface="Comic Sans MS"/>
                <a:ea typeface="Comic Sans MS"/>
                <a:cs typeface="Comic Sans MS"/>
                <a:sym typeface="Comic Sans MS"/>
              </a:rPr>
              <a:t>b) Array representation of binary tree</a:t>
            </a:r>
            <a:endParaRPr sz="1100"/>
          </a:p>
          <a:p>
            <a:pPr marL="0" marR="0" lvl="0" indent="0" algn="l" rtl="0">
              <a:spcBef>
                <a:spcPts val="0"/>
              </a:spcBef>
              <a:spcAft>
                <a:spcPts val="0"/>
              </a:spcAft>
              <a:buNone/>
            </a:pPr>
            <a:r>
              <a:rPr lang="en" sz="2100">
                <a:solidFill>
                  <a:schemeClr val="dk1"/>
                </a:solidFill>
                <a:latin typeface="Comic Sans MS"/>
                <a:ea typeface="Comic Sans MS"/>
                <a:cs typeface="Comic Sans MS"/>
                <a:sym typeface="Comic Sans MS"/>
              </a:rPr>
              <a:t>This is a representation where values of the binary tree are stored in an array and the indices of array correspond to the position of the nodes in the binary tree.</a:t>
            </a:r>
            <a:endParaRPr sz="1100"/>
          </a:p>
          <a:p>
            <a:pPr marL="0" marR="0" lvl="0" indent="0" algn="l" rtl="0">
              <a:spcBef>
                <a:spcPts val="0"/>
              </a:spcBef>
              <a:spcAft>
                <a:spcPts val="0"/>
              </a:spcAft>
              <a:buNone/>
            </a:pPr>
            <a:r>
              <a:rPr lang="en" sz="2100">
                <a:solidFill>
                  <a:schemeClr val="dk1"/>
                </a:solidFill>
                <a:latin typeface="Comic Sans MS"/>
                <a:ea typeface="Comic Sans MS"/>
                <a:cs typeface="Comic Sans MS"/>
                <a:sym typeface="Comic Sans MS"/>
              </a:rPr>
              <a:t>Here: </a:t>
            </a:r>
            <a:endParaRPr sz="1100"/>
          </a:p>
          <a:p>
            <a:pPr marL="431800" marR="0" lvl="0" indent="-425450" algn="l" rtl="0">
              <a:spcBef>
                <a:spcPts val="0"/>
              </a:spcBef>
              <a:spcAft>
                <a:spcPts val="0"/>
              </a:spcAft>
              <a:buClr>
                <a:schemeClr val="dk1"/>
              </a:buClr>
              <a:buSzPts val="2100"/>
              <a:buFont typeface="Comic Sans MS"/>
              <a:buAutoNum type="romanLcParenR"/>
            </a:pPr>
            <a:r>
              <a:rPr lang="en" sz="2100">
                <a:solidFill>
                  <a:schemeClr val="dk1"/>
                </a:solidFill>
                <a:latin typeface="Comic Sans MS"/>
                <a:ea typeface="Comic Sans MS"/>
                <a:cs typeface="Comic Sans MS"/>
                <a:sym typeface="Comic Sans MS"/>
              </a:rPr>
              <a:t>The root N of T is stored in TREE [1]</a:t>
            </a:r>
            <a:endParaRPr sz="1100"/>
          </a:p>
          <a:p>
            <a:pPr marL="431800" marR="0" lvl="0" indent="-425450" algn="l" rtl="0">
              <a:spcBef>
                <a:spcPts val="0"/>
              </a:spcBef>
              <a:spcAft>
                <a:spcPts val="0"/>
              </a:spcAft>
              <a:buClr>
                <a:schemeClr val="dk1"/>
              </a:buClr>
              <a:buSzPts val="2100"/>
              <a:buFont typeface="Comic Sans MS"/>
              <a:buAutoNum type="romanLcParenR"/>
            </a:pPr>
            <a:r>
              <a:rPr lang="en" sz="2100">
                <a:solidFill>
                  <a:schemeClr val="dk1"/>
                </a:solidFill>
                <a:latin typeface="Comic Sans MS"/>
                <a:ea typeface="Comic Sans MS"/>
                <a:cs typeface="Comic Sans MS"/>
                <a:sym typeface="Comic Sans MS"/>
              </a:rPr>
              <a:t>If node occupies TREE [k], then its Left child is stored in TREE [2k] and its Right child is stored in TREE [2k+1]</a:t>
            </a:r>
            <a:endParaRPr sz="11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61"/>
          <p:cNvSpPr txBox="1">
            <a:spLocks noGrp="1"/>
          </p:cNvSpPr>
          <p:nvPr>
            <p:ph type="body" idx="1"/>
          </p:nvPr>
        </p:nvSpPr>
        <p:spPr>
          <a:xfrm>
            <a:off x="245660" y="285750"/>
            <a:ext cx="8577618" cy="474345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a:t>Example:</a:t>
            </a: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r>
              <a:rPr lang="en"/>
              <a:t>The sequential representation is:  </a:t>
            </a:r>
            <a:endParaRPr/>
          </a:p>
        </p:txBody>
      </p:sp>
      <p:sp>
        <p:nvSpPr>
          <p:cNvPr id="621" name="Google Shape;621;p61"/>
          <p:cNvSpPr/>
          <p:nvPr/>
        </p:nvSpPr>
        <p:spPr>
          <a:xfrm>
            <a:off x="3833314" y="368169"/>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A</a:t>
            </a:r>
            <a:endParaRPr sz="1100"/>
          </a:p>
        </p:txBody>
      </p:sp>
      <p:sp>
        <p:nvSpPr>
          <p:cNvPr id="622" name="Google Shape;622;p61"/>
          <p:cNvSpPr/>
          <p:nvPr/>
        </p:nvSpPr>
        <p:spPr>
          <a:xfrm>
            <a:off x="3002765" y="1062719"/>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B</a:t>
            </a:r>
            <a:endParaRPr sz="1100"/>
          </a:p>
        </p:txBody>
      </p:sp>
      <p:sp>
        <p:nvSpPr>
          <p:cNvPr id="623" name="Google Shape;623;p61"/>
          <p:cNvSpPr/>
          <p:nvPr/>
        </p:nvSpPr>
        <p:spPr>
          <a:xfrm>
            <a:off x="4728148" y="1062719"/>
            <a:ext cx="487805"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C</a:t>
            </a:r>
            <a:endParaRPr sz="1100"/>
          </a:p>
        </p:txBody>
      </p:sp>
      <p:sp>
        <p:nvSpPr>
          <p:cNvPr id="624" name="Google Shape;624;p61"/>
          <p:cNvSpPr/>
          <p:nvPr/>
        </p:nvSpPr>
        <p:spPr>
          <a:xfrm>
            <a:off x="4228085" y="1883601"/>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E</a:t>
            </a:r>
            <a:endParaRPr sz="1100"/>
          </a:p>
        </p:txBody>
      </p:sp>
      <p:cxnSp>
        <p:nvCxnSpPr>
          <p:cNvPr id="625" name="Google Shape;625;p61"/>
          <p:cNvCxnSpPr>
            <a:stCxn id="623" idx="1"/>
            <a:endCxn id="621" idx="6"/>
          </p:cNvCxnSpPr>
          <p:nvPr/>
        </p:nvCxnSpPr>
        <p:spPr>
          <a:xfrm rot="10800000">
            <a:off x="4290485" y="596874"/>
            <a:ext cx="509100" cy="532800"/>
          </a:xfrm>
          <a:prstGeom prst="straightConnector1">
            <a:avLst/>
          </a:prstGeom>
          <a:noFill/>
          <a:ln w="76200" cap="flat" cmpd="sng">
            <a:solidFill>
              <a:srgbClr val="00B050"/>
            </a:solidFill>
            <a:prstDash val="solid"/>
            <a:miter lim="800000"/>
            <a:headEnd type="none" w="sm" len="sm"/>
            <a:tailEnd type="none" w="sm" len="sm"/>
          </a:ln>
        </p:spPr>
      </p:cxnSp>
      <p:cxnSp>
        <p:nvCxnSpPr>
          <p:cNvPr id="626" name="Google Shape;626;p61"/>
          <p:cNvCxnSpPr>
            <a:stCxn id="621" idx="2"/>
            <a:endCxn id="622" idx="7"/>
          </p:cNvCxnSpPr>
          <p:nvPr/>
        </p:nvCxnSpPr>
        <p:spPr>
          <a:xfrm flipH="1">
            <a:off x="3392914" y="596769"/>
            <a:ext cx="440400" cy="532800"/>
          </a:xfrm>
          <a:prstGeom prst="straightConnector1">
            <a:avLst/>
          </a:prstGeom>
          <a:noFill/>
          <a:ln w="76200" cap="flat" cmpd="sng">
            <a:solidFill>
              <a:srgbClr val="00B0F0"/>
            </a:solidFill>
            <a:prstDash val="solid"/>
            <a:miter lim="800000"/>
            <a:headEnd type="none" w="sm" len="sm"/>
            <a:tailEnd type="none" w="sm" len="sm"/>
          </a:ln>
        </p:spPr>
      </p:cxnSp>
      <p:cxnSp>
        <p:nvCxnSpPr>
          <p:cNvPr id="627" name="Google Shape;627;p61"/>
          <p:cNvCxnSpPr>
            <a:stCxn id="623" idx="3"/>
            <a:endCxn id="624" idx="0"/>
          </p:cNvCxnSpPr>
          <p:nvPr/>
        </p:nvCxnSpPr>
        <p:spPr>
          <a:xfrm flipH="1">
            <a:off x="4456685" y="1452963"/>
            <a:ext cx="342900" cy="430500"/>
          </a:xfrm>
          <a:prstGeom prst="straightConnector1">
            <a:avLst/>
          </a:prstGeom>
          <a:noFill/>
          <a:ln w="76200" cap="flat" cmpd="sng">
            <a:solidFill>
              <a:srgbClr val="00B050"/>
            </a:solidFill>
            <a:prstDash val="solid"/>
            <a:miter lim="800000"/>
            <a:headEnd type="none" w="sm" len="sm"/>
            <a:tailEnd type="none" w="sm" len="sm"/>
          </a:ln>
        </p:spPr>
      </p:cxnSp>
      <p:cxnSp>
        <p:nvCxnSpPr>
          <p:cNvPr id="628" name="Google Shape;628;p61"/>
          <p:cNvCxnSpPr>
            <a:stCxn id="629" idx="0"/>
            <a:endCxn id="623" idx="5"/>
          </p:cNvCxnSpPr>
          <p:nvPr/>
        </p:nvCxnSpPr>
        <p:spPr>
          <a:xfrm rot="10800000">
            <a:off x="5144550" y="1453101"/>
            <a:ext cx="513300" cy="430500"/>
          </a:xfrm>
          <a:prstGeom prst="straightConnector1">
            <a:avLst/>
          </a:prstGeom>
          <a:noFill/>
          <a:ln w="19050" cap="flat" cmpd="sng">
            <a:solidFill>
              <a:srgbClr val="FFC000"/>
            </a:solidFill>
            <a:prstDash val="solid"/>
            <a:miter lim="800000"/>
            <a:headEnd type="none" w="sm" len="sm"/>
            <a:tailEnd type="none" w="sm" len="sm"/>
          </a:ln>
        </p:spPr>
      </p:cxnSp>
      <p:cxnSp>
        <p:nvCxnSpPr>
          <p:cNvPr id="630" name="Google Shape;630;p61"/>
          <p:cNvCxnSpPr>
            <a:stCxn id="622" idx="3"/>
            <a:endCxn id="631" idx="0"/>
          </p:cNvCxnSpPr>
          <p:nvPr/>
        </p:nvCxnSpPr>
        <p:spPr>
          <a:xfrm flipH="1">
            <a:off x="2649420" y="1452963"/>
            <a:ext cx="420300" cy="497700"/>
          </a:xfrm>
          <a:prstGeom prst="straightConnector1">
            <a:avLst/>
          </a:prstGeom>
          <a:noFill/>
          <a:ln w="76200" cap="flat" cmpd="sng">
            <a:solidFill>
              <a:srgbClr val="00B0F0"/>
            </a:solidFill>
            <a:prstDash val="solid"/>
            <a:miter lim="800000"/>
            <a:headEnd type="none" w="sm" len="sm"/>
            <a:tailEnd type="none" w="sm" len="sm"/>
          </a:ln>
        </p:spPr>
      </p:cxnSp>
      <p:sp>
        <p:nvSpPr>
          <p:cNvPr id="632" name="Google Shape;632;p61"/>
          <p:cNvSpPr/>
          <p:nvPr/>
        </p:nvSpPr>
        <p:spPr>
          <a:xfrm>
            <a:off x="3231364" y="2686050"/>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H</a:t>
            </a:r>
            <a:endParaRPr sz="1100"/>
          </a:p>
        </p:txBody>
      </p:sp>
      <p:cxnSp>
        <p:nvCxnSpPr>
          <p:cNvPr id="633" name="Google Shape;633;p61"/>
          <p:cNvCxnSpPr>
            <a:stCxn id="631" idx="5"/>
            <a:endCxn id="632" idx="0"/>
          </p:cNvCxnSpPr>
          <p:nvPr/>
        </p:nvCxnSpPr>
        <p:spPr>
          <a:xfrm>
            <a:off x="2811099" y="2340801"/>
            <a:ext cx="648900" cy="345300"/>
          </a:xfrm>
          <a:prstGeom prst="straightConnector1">
            <a:avLst/>
          </a:prstGeom>
          <a:noFill/>
          <a:ln w="76200" cap="flat" cmpd="sng">
            <a:solidFill>
              <a:srgbClr val="00B0F0"/>
            </a:solidFill>
            <a:prstDash val="solid"/>
            <a:miter lim="800000"/>
            <a:headEnd type="none" w="sm" len="sm"/>
            <a:tailEnd type="none" w="sm" len="sm"/>
          </a:ln>
        </p:spPr>
      </p:cxnSp>
      <p:sp>
        <p:nvSpPr>
          <p:cNvPr id="631" name="Google Shape;631;p61"/>
          <p:cNvSpPr/>
          <p:nvPr/>
        </p:nvSpPr>
        <p:spPr>
          <a:xfrm>
            <a:off x="2420855" y="1950557"/>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D</a:t>
            </a:r>
            <a:endParaRPr sz="1100"/>
          </a:p>
        </p:txBody>
      </p:sp>
      <p:sp>
        <p:nvSpPr>
          <p:cNvPr id="629" name="Google Shape;629;p61"/>
          <p:cNvSpPr/>
          <p:nvPr/>
        </p:nvSpPr>
        <p:spPr>
          <a:xfrm>
            <a:off x="5429250" y="1883601"/>
            <a:ext cx="457200" cy="457200"/>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F</a:t>
            </a:r>
            <a:endParaRPr sz="1100"/>
          </a:p>
        </p:txBody>
      </p:sp>
      <p:pic>
        <p:nvPicPr>
          <p:cNvPr id="634" name="Google Shape;634;p61" descr="Screen Clipping"/>
          <p:cNvPicPr preferRelativeResize="0"/>
          <p:nvPr/>
        </p:nvPicPr>
        <p:blipFill rotWithShape="1">
          <a:blip r:embed="rId3">
            <a:alphaModFix/>
          </a:blip>
          <a:srcRect/>
          <a:stretch/>
        </p:blipFill>
        <p:spPr>
          <a:xfrm>
            <a:off x="1200150" y="3829050"/>
            <a:ext cx="6733968" cy="67483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1"/>
                                        </p:tgtEl>
                                        <p:attrNameLst>
                                          <p:attrName>style.visibility</p:attrName>
                                        </p:attrNameLst>
                                      </p:cBhvr>
                                      <p:to>
                                        <p:strVal val="visible"/>
                                      </p:to>
                                    </p:set>
                                    <p:animEffect transition="in" filter="fade">
                                      <p:cBhvr>
                                        <p:cTn id="7" dur="1000"/>
                                        <p:tgtEl>
                                          <p:spTgt spid="6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26"/>
                                        </p:tgtEl>
                                        <p:attrNameLst>
                                          <p:attrName>style.visibility</p:attrName>
                                        </p:attrNameLst>
                                      </p:cBhvr>
                                      <p:to>
                                        <p:strVal val="visible"/>
                                      </p:to>
                                    </p:set>
                                    <p:animEffect transition="in" filter="fade">
                                      <p:cBhvr>
                                        <p:cTn id="12" dur="1000"/>
                                        <p:tgtEl>
                                          <p:spTgt spid="6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22"/>
                                        </p:tgtEl>
                                        <p:attrNameLst>
                                          <p:attrName>style.visibility</p:attrName>
                                        </p:attrNameLst>
                                      </p:cBhvr>
                                      <p:to>
                                        <p:strVal val="visible"/>
                                      </p:to>
                                    </p:set>
                                    <p:animEffect transition="in" filter="fade">
                                      <p:cBhvr>
                                        <p:cTn id="17" dur="1000"/>
                                        <p:tgtEl>
                                          <p:spTgt spid="6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25"/>
                                        </p:tgtEl>
                                        <p:attrNameLst>
                                          <p:attrName>style.visibility</p:attrName>
                                        </p:attrNameLst>
                                      </p:cBhvr>
                                      <p:to>
                                        <p:strVal val="visible"/>
                                      </p:to>
                                    </p:set>
                                    <p:animEffect transition="in" filter="fade">
                                      <p:cBhvr>
                                        <p:cTn id="22" dur="1000"/>
                                        <p:tgtEl>
                                          <p:spTgt spid="6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23"/>
                                        </p:tgtEl>
                                        <p:attrNameLst>
                                          <p:attrName>style.visibility</p:attrName>
                                        </p:attrNameLst>
                                      </p:cBhvr>
                                      <p:to>
                                        <p:strVal val="visible"/>
                                      </p:to>
                                    </p:set>
                                    <p:animEffect transition="in" filter="fade">
                                      <p:cBhvr>
                                        <p:cTn id="27" dur="1000"/>
                                        <p:tgtEl>
                                          <p:spTgt spid="6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30"/>
                                        </p:tgtEl>
                                        <p:attrNameLst>
                                          <p:attrName>style.visibility</p:attrName>
                                        </p:attrNameLst>
                                      </p:cBhvr>
                                      <p:to>
                                        <p:strVal val="visible"/>
                                      </p:to>
                                    </p:set>
                                    <p:animEffect transition="in" filter="fade">
                                      <p:cBhvr>
                                        <p:cTn id="32" dur="1000"/>
                                        <p:tgtEl>
                                          <p:spTgt spid="6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27"/>
                                        </p:tgtEl>
                                        <p:attrNameLst>
                                          <p:attrName>style.visibility</p:attrName>
                                        </p:attrNameLst>
                                      </p:cBhvr>
                                      <p:to>
                                        <p:strVal val="visible"/>
                                      </p:to>
                                    </p:set>
                                    <p:animEffect transition="in" filter="fade">
                                      <p:cBhvr>
                                        <p:cTn id="37" dur="1000"/>
                                        <p:tgtEl>
                                          <p:spTgt spid="62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24"/>
                                        </p:tgtEl>
                                        <p:attrNameLst>
                                          <p:attrName>style.visibility</p:attrName>
                                        </p:attrNameLst>
                                      </p:cBhvr>
                                      <p:to>
                                        <p:strVal val="visible"/>
                                      </p:to>
                                    </p:set>
                                    <p:animEffect transition="in" filter="fade">
                                      <p:cBhvr>
                                        <p:cTn id="42" dur="1000"/>
                                        <p:tgtEl>
                                          <p:spTgt spid="62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28"/>
                                        </p:tgtEl>
                                        <p:attrNameLst>
                                          <p:attrName>style.visibility</p:attrName>
                                        </p:attrNameLst>
                                      </p:cBhvr>
                                      <p:to>
                                        <p:strVal val="visible"/>
                                      </p:to>
                                    </p:set>
                                    <p:animEffect transition="in" filter="fade">
                                      <p:cBhvr>
                                        <p:cTn id="47" dur="1000"/>
                                        <p:tgtEl>
                                          <p:spTgt spid="62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33"/>
                                        </p:tgtEl>
                                        <p:attrNameLst>
                                          <p:attrName>style.visibility</p:attrName>
                                        </p:attrNameLst>
                                      </p:cBhvr>
                                      <p:to>
                                        <p:strVal val="visible"/>
                                      </p:to>
                                    </p:set>
                                    <p:animEffect transition="in" filter="fade">
                                      <p:cBhvr>
                                        <p:cTn id="52" dur="1000"/>
                                        <p:tgtEl>
                                          <p:spTgt spid="63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632"/>
                                        </p:tgtEl>
                                        <p:attrNameLst>
                                          <p:attrName>style.visibility</p:attrName>
                                        </p:attrNameLst>
                                      </p:cBhvr>
                                      <p:to>
                                        <p:strVal val="visible"/>
                                      </p:to>
                                    </p:set>
                                    <p:animEffect transition="in" filter="fade">
                                      <p:cBhvr>
                                        <p:cTn id="57" dur="1000"/>
                                        <p:tgtEl>
                                          <p:spTgt spid="63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631"/>
                                        </p:tgtEl>
                                        <p:attrNameLst>
                                          <p:attrName>style.visibility</p:attrName>
                                        </p:attrNameLst>
                                      </p:cBhvr>
                                      <p:to>
                                        <p:strVal val="visible"/>
                                      </p:to>
                                    </p:set>
                                    <p:animEffect transition="in" filter="fade">
                                      <p:cBhvr>
                                        <p:cTn id="62" dur="1000"/>
                                        <p:tgtEl>
                                          <p:spTgt spid="63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629"/>
                                        </p:tgtEl>
                                        <p:attrNameLst>
                                          <p:attrName>style.visibility</p:attrName>
                                        </p:attrNameLst>
                                      </p:cBhvr>
                                      <p:to>
                                        <p:strVal val="visible"/>
                                      </p:to>
                                    </p:set>
                                    <p:animEffect transition="in" filter="fade">
                                      <p:cBhvr>
                                        <p:cTn id="67" dur="1000"/>
                                        <p:tgtEl>
                                          <p:spTgt spid="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62"/>
          <p:cNvSpPr txBox="1">
            <a:spLocks noGrp="1"/>
          </p:cNvSpPr>
          <p:nvPr>
            <p:ph type="title"/>
          </p:nvPr>
        </p:nvSpPr>
        <p:spPr>
          <a:xfrm>
            <a:off x="214952" y="57150"/>
            <a:ext cx="5042848" cy="457200"/>
          </a:xfrm>
          <a:prstGeom prst="rect">
            <a:avLst/>
          </a:prstGeom>
          <a:noFill/>
          <a:ln w="9525" cap="flat" cmpd="sng">
            <a:solidFill>
              <a:schemeClr val="accent5"/>
            </a:solidFill>
            <a:prstDash val="solid"/>
            <a:round/>
            <a:headEnd type="none" w="sm" len="sm"/>
            <a:tailEnd type="none" w="sm" len="sm"/>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100000"/>
              <a:buFont typeface="Comic Sans MS"/>
              <a:buNone/>
            </a:pPr>
            <a:r>
              <a:rPr lang="en" b="1"/>
              <a:t>Binary tree traversal</a:t>
            </a:r>
            <a:endParaRPr b="1"/>
          </a:p>
        </p:txBody>
      </p:sp>
      <p:sp>
        <p:nvSpPr>
          <p:cNvPr id="640" name="Google Shape;640;p62"/>
          <p:cNvSpPr txBox="1">
            <a:spLocks noGrp="1"/>
          </p:cNvSpPr>
          <p:nvPr>
            <p:ph type="body" idx="1"/>
          </p:nvPr>
        </p:nvSpPr>
        <p:spPr>
          <a:xfrm>
            <a:off x="214952" y="514351"/>
            <a:ext cx="5042848" cy="4254929"/>
          </a:xfrm>
          <a:prstGeom prst="rect">
            <a:avLst/>
          </a:prstGeom>
          <a:noFill/>
          <a:ln w="9525" cap="flat" cmpd="sng">
            <a:solidFill>
              <a:schemeClr val="accent5"/>
            </a:solidFill>
            <a:prstDash val="solid"/>
            <a:round/>
            <a:headEnd type="none" w="sm" len="sm"/>
            <a:tailEnd type="none" w="sm" len="sm"/>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1800"/>
              <a:buNone/>
            </a:pPr>
            <a:r>
              <a:rPr lang="en" sz="1800" b="1"/>
              <a:t>Traversal</a:t>
            </a:r>
            <a:r>
              <a:rPr lang="en" sz="1800"/>
              <a:t> is the process of displaying or visiting all nodes of a tree.</a:t>
            </a:r>
            <a:endParaRPr/>
          </a:p>
          <a:p>
            <a:pPr marL="0" lvl="0" indent="0" algn="l" rtl="0">
              <a:lnSpc>
                <a:spcPct val="90000"/>
              </a:lnSpc>
              <a:spcBef>
                <a:spcPts val="800"/>
              </a:spcBef>
              <a:spcAft>
                <a:spcPts val="0"/>
              </a:spcAft>
              <a:buClr>
                <a:schemeClr val="dk1"/>
              </a:buClr>
              <a:buSzPts val="1800"/>
              <a:buNone/>
            </a:pPr>
            <a:r>
              <a:rPr lang="en" sz="1800"/>
              <a:t>Because all nodes are connected via links (edges), we always start from the root node.</a:t>
            </a:r>
            <a:endParaRPr/>
          </a:p>
          <a:p>
            <a:pPr marL="0" lvl="0" indent="0" algn="l" rtl="0">
              <a:lnSpc>
                <a:spcPct val="90000"/>
              </a:lnSpc>
              <a:spcBef>
                <a:spcPts val="800"/>
              </a:spcBef>
              <a:spcAft>
                <a:spcPts val="0"/>
              </a:spcAft>
              <a:buClr>
                <a:schemeClr val="dk1"/>
              </a:buClr>
              <a:buSzPts val="1800"/>
              <a:buNone/>
            </a:pPr>
            <a:r>
              <a:rPr lang="en" sz="1800" b="1"/>
              <a:t>a) In-order traversal (left-root-right)</a:t>
            </a:r>
            <a:endParaRPr/>
          </a:p>
          <a:p>
            <a:pPr marL="0" lvl="0" indent="0" algn="l" rtl="0">
              <a:lnSpc>
                <a:spcPct val="90000"/>
              </a:lnSpc>
              <a:spcBef>
                <a:spcPts val="800"/>
              </a:spcBef>
              <a:spcAft>
                <a:spcPts val="0"/>
              </a:spcAft>
              <a:buClr>
                <a:schemeClr val="dk1"/>
              </a:buClr>
              <a:buSzPts val="1800"/>
              <a:buNone/>
            </a:pPr>
            <a:r>
              <a:rPr lang="en" sz="1800"/>
              <a:t>Here, left sub tree is visited first, then the root and later, the right sub tree.</a:t>
            </a:r>
            <a:endParaRPr/>
          </a:p>
          <a:p>
            <a:pPr marL="0" lvl="0" indent="0" algn="l" rtl="0">
              <a:lnSpc>
                <a:spcPct val="90000"/>
              </a:lnSpc>
              <a:spcBef>
                <a:spcPts val="800"/>
              </a:spcBef>
              <a:spcAft>
                <a:spcPts val="0"/>
              </a:spcAft>
              <a:buClr>
                <a:schemeClr val="dk1"/>
              </a:buClr>
              <a:buSzPts val="1800"/>
              <a:buNone/>
            </a:pPr>
            <a:r>
              <a:rPr lang="en" sz="1800" b="1"/>
              <a:t>Algorithm</a:t>
            </a:r>
            <a:r>
              <a:rPr lang="en" sz="1800"/>
              <a:t>: Until all nodes are traversed:</a:t>
            </a:r>
            <a:endParaRPr/>
          </a:p>
          <a:p>
            <a:pPr marL="0" lvl="0" indent="0" algn="l" rtl="0">
              <a:lnSpc>
                <a:spcPct val="90000"/>
              </a:lnSpc>
              <a:spcBef>
                <a:spcPts val="800"/>
              </a:spcBef>
              <a:spcAft>
                <a:spcPts val="0"/>
              </a:spcAft>
              <a:buClr>
                <a:schemeClr val="dk1"/>
              </a:buClr>
              <a:buSzPts val="1800"/>
              <a:buNone/>
            </a:pPr>
            <a:r>
              <a:rPr lang="en" sz="1800"/>
              <a:t>Step 1: recursively, traverse left sub tree</a:t>
            </a:r>
            <a:endParaRPr/>
          </a:p>
          <a:p>
            <a:pPr marL="0" lvl="0" indent="0" algn="l" rtl="0">
              <a:lnSpc>
                <a:spcPct val="90000"/>
              </a:lnSpc>
              <a:spcBef>
                <a:spcPts val="800"/>
              </a:spcBef>
              <a:spcAft>
                <a:spcPts val="0"/>
              </a:spcAft>
              <a:buClr>
                <a:schemeClr val="dk1"/>
              </a:buClr>
              <a:buSzPts val="1800"/>
              <a:buNone/>
            </a:pPr>
            <a:r>
              <a:rPr lang="en" sz="1800"/>
              <a:t>Step 2: Visit root node</a:t>
            </a:r>
            <a:endParaRPr/>
          </a:p>
          <a:p>
            <a:pPr marL="0" lvl="0" indent="0" algn="l" rtl="0">
              <a:lnSpc>
                <a:spcPct val="90000"/>
              </a:lnSpc>
              <a:spcBef>
                <a:spcPts val="800"/>
              </a:spcBef>
              <a:spcAft>
                <a:spcPts val="0"/>
              </a:spcAft>
              <a:buClr>
                <a:schemeClr val="dk1"/>
              </a:buClr>
              <a:buSzPts val="1800"/>
              <a:buNone/>
            </a:pPr>
            <a:r>
              <a:rPr lang="en" sz="1800"/>
              <a:t>Step 3: recursively, traverse right sub tree</a:t>
            </a:r>
            <a:endParaRPr/>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p:txBody>
      </p:sp>
      <p:sp>
        <p:nvSpPr>
          <p:cNvPr id="641" name="Google Shape;641;p62"/>
          <p:cNvSpPr/>
          <p:nvPr/>
        </p:nvSpPr>
        <p:spPr>
          <a:xfrm>
            <a:off x="6452125" y="114300"/>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A</a:t>
            </a:r>
            <a:endParaRPr sz="1100"/>
          </a:p>
        </p:txBody>
      </p:sp>
      <p:sp>
        <p:nvSpPr>
          <p:cNvPr id="642" name="Google Shape;642;p62"/>
          <p:cNvSpPr/>
          <p:nvPr/>
        </p:nvSpPr>
        <p:spPr>
          <a:xfrm>
            <a:off x="5766021" y="873416"/>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B</a:t>
            </a:r>
            <a:endParaRPr sz="1100"/>
          </a:p>
        </p:txBody>
      </p:sp>
      <p:sp>
        <p:nvSpPr>
          <p:cNvPr id="643" name="Google Shape;643;p62"/>
          <p:cNvSpPr/>
          <p:nvPr/>
        </p:nvSpPr>
        <p:spPr>
          <a:xfrm>
            <a:off x="7146017" y="892820"/>
            <a:ext cx="354851"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C</a:t>
            </a:r>
            <a:endParaRPr sz="1100"/>
          </a:p>
        </p:txBody>
      </p:sp>
      <p:sp>
        <p:nvSpPr>
          <p:cNvPr id="644" name="Google Shape;644;p62"/>
          <p:cNvSpPr/>
          <p:nvPr/>
        </p:nvSpPr>
        <p:spPr>
          <a:xfrm>
            <a:off x="5417458" y="1375349"/>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D</a:t>
            </a:r>
            <a:endParaRPr sz="1100"/>
          </a:p>
        </p:txBody>
      </p:sp>
      <p:sp>
        <p:nvSpPr>
          <p:cNvPr id="645" name="Google Shape;645;p62"/>
          <p:cNvSpPr/>
          <p:nvPr/>
        </p:nvSpPr>
        <p:spPr>
          <a:xfrm>
            <a:off x="6285830" y="1395169"/>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E</a:t>
            </a:r>
            <a:endParaRPr sz="1100"/>
          </a:p>
        </p:txBody>
      </p:sp>
      <p:sp>
        <p:nvSpPr>
          <p:cNvPr id="646" name="Google Shape;646;p62"/>
          <p:cNvSpPr/>
          <p:nvPr/>
        </p:nvSpPr>
        <p:spPr>
          <a:xfrm>
            <a:off x="6896904" y="1471411"/>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F</a:t>
            </a:r>
            <a:endParaRPr sz="1100"/>
          </a:p>
        </p:txBody>
      </p:sp>
      <p:sp>
        <p:nvSpPr>
          <p:cNvPr id="647" name="Google Shape;647;p62"/>
          <p:cNvSpPr/>
          <p:nvPr/>
        </p:nvSpPr>
        <p:spPr>
          <a:xfrm>
            <a:off x="7485819" y="1463456"/>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G</a:t>
            </a:r>
            <a:endParaRPr sz="1100"/>
          </a:p>
        </p:txBody>
      </p:sp>
      <p:cxnSp>
        <p:nvCxnSpPr>
          <p:cNvPr id="648" name="Google Shape;648;p62"/>
          <p:cNvCxnSpPr>
            <a:stCxn id="643" idx="1"/>
            <a:endCxn id="641" idx="6"/>
          </p:cNvCxnSpPr>
          <p:nvPr/>
        </p:nvCxnSpPr>
        <p:spPr>
          <a:xfrm rot="10800000">
            <a:off x="6784584" y="311145"/>
            <a:ext cx="413400" cy="639300"/>
          </a:xfrm>
          <a:prstGeom prst="straightConnector1">
            <a:avLst/>
          </a:prstGeom>
          <a:noFill/>
          <a:ln w="76200" cap="flat" cmpd="sng">
            <a:solidFill>
              <a:srgbClr val="00B050"/>
            </a:solidFill>
            <a:prstDash val="solid"/>
            <a:miter lim="800000"/>
            <a:headEnd type="none" w="sm" len="sm"/>
            <a:tailEnd type="none" w="sm" len="sm"/>
          </a:ln>
        </p:spPr>
      </p:cxnSp>
      <p:cxnSp>
        <p:nvCxnSpPr>
          <p:cNvPr id="649" name="Google Shape;649;p62"/>
          <p:cNvCxnSpPr>
            <a:stCxn id="641" idx="2"/>
            <a:endCxn id="642" idx="0"/>
          </p:cNvCxnSpPr>
          <p:nvPr/>
        </p:nvCxnSpPr>
        <p:spPr>
          <a:xfrm flipH="1">
            <a:off x="5932225" y="311043"/>
            <a:ext cx="519900" cy="562500"/>
          </a:xfrm>
          <a:prstGeom prst="straightConnector1">
            <a:avLst/>
          </a:prstGeom>
          <a:noFill/>
          <a:ln w="76200" cap="flat" cmpd="sng">
            <a:solidFill>
              <a:srgbClr val="00B0F0"/>
            </a:solidFill>
            <a:prstDash val="solid"/>
            <a:miter lim="800000"/>
            <a:headEnd type="none" w="sm" len="sm"/>
            <a:tailEnd type="none" w="sm" len="sm"/>
          </a:ln>
        </p:spPr>
      </p:cxnSp>
      <p:cxnSp>
        <p:nvCxnSpPr>
          <p:cNvPr id="650" name="Google Shape;650;p62"/>
          <p:cNvCxnSpPr>
            <a:stCxn id="642" idx="6"/>
            <a:endCxn id="645" idx="0"/>
          </p:cNvCxnSpPr>
          <p:nvPr/>
        </p:nvCxnSpPr>
        <p:spPr>
          <a:xfrm>
            <a:off x="6098609" y="1070159"/>
            <a:ext cx="353400" cy="324900"/>
          </a:xfrm>
          <a:prstGeom prst="straightConnector1">
            <a:avLst/>
          </a:prstGeom>
          <a:noFill/>
          <a:ln w="19050" cap="flat" cmpd="sng">
            <a:solidFill>
              <a:srgbClr val="FFC000"/>
            </a:solidFill>
            <a:prstDash val="solid"/>
            <a:miter lim="800000"/>
            <a:headEnd type="none" w="sm" len="sm"/>
            <a:tailEnd type="none" w="sm" len="sm"/>
          </a:ln>
        </p:spPr>
      </p:cxnSp>
      <p:cxnSp>
        <p:nvCxnSpPr>
          <p:cNvPr id="651" name="Google Shape;651;p62"/>
          <p:cNvCxnSpPr>
            <a:stCxn id="642" idx="2"/>
            <a:endCxn id="644" idx="0"/>
          </p:cNvCxnSpPr>
          <p:nvPr/>
        </p:nvCxnSpPr>
        <p:spPr>
          <a:xfrm flipH="1">
            <a:off x="5583621" y="1070159"/>
            <a:ext cx="182400" cy="305100"/>
          </a:xfrm>
          <a:prstGeom prst="straightConnector1">
            <a:avLst/>
          </a:prstGeom>
          <a:noFill/>
          <a:ln w="19050" cap="flat" cmpd="sng">
            <a:solidFill>
              <a:srgbClr val="FFC000"/>
            </a:solidFill>
            <a:prstDash val="solid"/>
            <a:miter lim="800000"/>
            <a:headEnd type="none" w="sm" len="sm"/>
            <a:tailEnd type="none" w="sm" len="sm"/>
          </a:ln>
        </p:spPr>
      </p:cxnSp>
      <p:cxnSp>
        <p:nvCxnSpPr>
          <p:cNvPr id="652" name="Google Shape;652;p62"/>
          <p:cNvCxnSpPr>
            <a:stCxn id="643" idx="3"/>
            <a:endCxn id="646" idx="0"/>
          </p:cNvCxnSpPr>
          <p:nvPr/>
        </p:nvCxnSpPr>
        <p:spPr>
          <a:xfrm flipH="1">
            <a:off x="7063284" y="1228682"/>
            <a:ext cx="134700" cy="242700"/>
          </a:xfrm>
          <a:prstGeom prst="straightConnector1">
            <a:avLst/>
          </a:prstGeom>
          <a:noFill/>
          <a:ln w="76200" cap="flat" cmpd="sng">
            <a:solidFill>
              <a:srgbClr val="00B050"/>
            </a:solidFill>
            <a:prstDash val="solid"/>
            <a:miter lim="800000"/>
            <a:headEnd type="none" w="sm" len="sm"/>
            <a:tailEnd type="none" w="sm" len="sm"/>
          </a:ln>
        </p:spPr>
      </p:cxnSp>
      <p:cxnSp>
        <p:nvCxnSpPr>
          <p:cNvPr id="653" name="Google Shape;653;p62"/>
          <p:cNvCxnSpPr>
            <a:stCxn id="647" idx="0"/>
            <a:endCxn id="643" idx="5"/>
          </p:cNvCxnSpPr>
          <p:nvPr/>
        </p:nvCxnSpPr>
        <p:spPr>
          <a:xfrm rot="10800000">
            <a:off x="7449013" y="1228556"/>
            <a:ext cx="203100" cy="234900"/>
          </a:xfrm>
          <a:prstGeom prst="straightConnector1">
            <a:avLst/>
          </a:prstGeom>
          <a:noFill/>
          <a:ln w="19050" cap="flat" cmpd="sng">
            <a:solidFill>
              <a:srgbClr val="FFC000"/>
            </a:solidFill>
            <a:prstDash val="solid"/>
            <a:miter lim="800000"/>
            <a:headEnd type="none" w="sm" len="sm"/>
            <a:tailEnd type="none" w="sm" len="sm"/>
          </a:ln>
        </p:spPr>
      </p:cxnSp>
      <p:sp>
        <p:nvSpPr>
          <p:cNvPr id="654" name="Google Shape;654;p62"/>
          <p:cNvSpPr/>
          <p:nvPr/>
        </p:nvSpPr>
        <p:spPr>
          <a:xfrm>
            <a:off x="6784712" y="873416"/>
            <a:ext cx="1159138" cy="1241135"/>
          </a:xfrm>
          <a:prstGeom prst="ellipse">
            <a:avLst/>
          </a:prstGeom>
          <a:noFill/>
          <a:ln w="12700" cap="flat" cmpd="sng">
            <a:solidFill>
              <a:srgbClr val="00B05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omic Sans MS"/>
              <a:ea typeface="Comic Sans MS"/>
              <a:cs typeface="Comic Sans MS"/>
              <a:sym typeface="Comic Sans MS"/>
            </a:endParaRPr>
          </a:p>
        </p:txBody>
      </p:sp>
      <p:sp>
        <p:nvSpPr>
          <p:cNvPr id="655" name="Google Shape;655;p62"/>
          <p:cNvSpPr/>
          <p:nvPr/>
        </p:nvSpPr>
        <p:spPr>
          <a:xfrm>
            <a:off x="5332934" y="837376"/>
            <a:ext cx="1358809" cy="1162874"/>
          </a:xfrm>
          <a:prstGeom prst="ellipse">
            <a:avLst/>
          </a:prstGeom>
          <a:noFill/>
          <a:ln w="12700" cap="flat" cmpd="sng">
            <a:solidFill>
              <a:srgbClr val="FF000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omic Sans MS"/>
              <a:ea typeface="Comic Sans MS"/>
              <a:cs typeface="Comic Sans MS"/>
              <a:sym typeface="Comic Sans MS"/>
            </a:endParaRPr>
          </a:p>
        </p:txBody>
      </p:sp>
      <p:sp>
        <p:nvSpPr>
          <p:cNvPr id="656" name="Google Shape;656;p62"/>
          <p:cNvSpPr/>
          <p:nvPr/>
        </p:nvSpPr>
        <p:spPr>
          <a:xfrm>
            <a:off x="6840010" y="2053562"/>
            <a:ext cx="1160873" cy="432464"/>
          </a:xfrm>
          <a:prstGeom prst="rect">
            <a:avLst/>
          </a:prstGeom>
          <a:noFill/>
          <a:ln w="12700" cap="flat" cmpd="sng">
            <a:solidFill>
              <a:srgbClr val="00B05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1">
                <a:solidFill>
                  <a:schemeClr val="dk1"/>
                </a:solidFill>
                <a:latin typeface="Comic Sans MS"/>
                <a:ea typeface="Comic Sans MS"/>
                <a:cs typeface="Comic Sans MS"/>
                <a:sym typeface="Comic Sans MS"/>
              </a:rPr>
              <a:t>Right Sub tree </a:t>
            </a:r>
            <a:endParaRPr sz="1100"/>
          </a:p>
        </p:txBody>
      </p:sp>
      <p:sp>
        <p:nvSpPr>
          <p:cNvPr id="657" name="Google Shape;657;p62"/>
          <p:cNvSpPr/>
          <p:nvPr/>
        </p:nvSpPr>
        <p:spPr>
          <a:xfrm>
            <a:off x="5306641" y="1996412"/>
            <a:ext cx="1308865" cy="371475"/>
          </a:xfrm>
          <a:prstGeom prst="rect">
            <a:avLst/>
          </a:prstGeom>
          <a:noFill/>
          <a:ln w="12700" cap="flat" cmpd="sng">
            <a:solidFill>
              <a:srgbClr val="00B05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1">
                <a:solidFill>
                  <a:schemeClr val="dk1"/>
                </a:solidFill>
                <a:latin typeface="Comic Sans MS"/>
                <a:ea typeface="Comic Sans MS"/>
                <a:cs typeface="Comic Sans MS"/>
                <a:sym typeface="Comic Sans MS"/>
              </a:rPr>
              <a:t>Left Sub tree </a:t>
            </a:r>
            <a:endParaRPr sz="1100"/>
          </a:p>
        </p:txBody>
      </p:sp>
      <p:sp>
        <p:nvSpPr>
          <p:cNvPr id="658" name="Google Shape;658;p62"/>
          <p:cNvSpPr/>
          <p:nvPr/>
        </p:nvSpPr>
        <p:spPr>
          <a:xfrm>
            <a:off x="5375022" y="3314700"/>
            <a:ext cx="3693914" cy="508858"/>
          </a:xfrm>
          <a:prstGeom prst="rect">
            <a:avLst/>
          </a:prstGeom>
          <a:noFill/>
          <a:ln w="12700" cap="flat" cmpd="sng">
            <a:solidFill>
              <a:srgbClr val="00B05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r" rtl="0">
              <a:spcBef>
                <a:spcPts val="0"/>
              </a:spcBef>
              <a:spcAft>
                <a:spcPts val="0"/>
              </a:spcAft>
              <a:buNone/>
            </a:pPr>
            <a:r>
              <a:rPr lang="en" sz="3300" b="1">
                <a:solidFill>
                  <a:srgbClr val="FF0000"/>
                </a:solidFill>
                <a:latin typeface="Comic Sans MS"/>
                <a:ea typeface="Comic Sans MS"/>
                <a:cs typeface="Comic Sans MS"/>
                <a:sym typeface="Comic Sans MS"/>
              </a:rPr>
              <a:t>D-B-E-A-F-C-G</a:t>
            </a:r>
            <a:endParaRPr sz="1100"/>
          </a:p>
        </p:txBody>
      </p:sp>
      <p:sp>
        <p:nvSpPr>
          <p:cNvPr id="659" name="Google Shape;659;p62"/>
          <p:cNvSpPr txBox="1"/>
          <p:nvPr/>
        </p:nvSpPr>
        <p:spPr>
          <a:xfrm>
            <a:off x="5645540" y="1638021"/>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1</a:t>
            </a:r>
            <a:endParaRPr sz="1100"/>
          </a:p>
        </p:txBody>
      </p:sp>
      <p:sp>
        <p:nvSpPr>
          <p:cNvPr id="660" name="Google Shape;660;p62"/>
          <p:cNvSpPr txBox="1"/>
          <p:nvPr/>
        </p:nvSpPr>
        <p:spPr>
          <a:xfrm>
            <a:off x="5840021" y="1208117"/>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2</a:t>
            </a:r>
            <a:endParaRPr sz="1100"/>
          </a:p>
        </p:txBody>
      </p:sp>
      <p:sp>
        <p:nvSpPr>
          <p:cNvPr id="661" name="Google Shape;661;p62"/>
          <p:cNvSpPr txBox="1"/>
          <p:nvPr/>
        </p:nvSpPr>
        <p:spPr>
          <a:xfrm>
            <a:off x="6177802" y="1638021"/>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3</a:t>
            </a:r>
            <a:endParaRPr sz="1100"/>
          </a:p>
        </p:txBody>
      </p:sp>
      <p:sp>
        <p:nvSpPr>
          <p:cNvPr id="662" name="Google Shape;662;p62"/>
          <p:cNvSpPr txBox="1"/>
          <p:nvPr/>
        </p:nvSpPr>
        <p:spPr>
          <a:xfrm>
            <a:off x="6457950" y="457200"/>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4</a:t>
            </a:r>
            <a:endParaRPr sz="1100"/>
          </a:p>
        </p:txBody>
      </p:sp>
      <p:sp>
        <p:nvSpPr>
          <p:cNvPr id="663" name="Google Shape;663;p62"/>
          <p:cNvSpPr txBox="1"/>
          <p:nvPr/>
        </p:nvSpPr>
        <p:spPr>
          <a:xfrm>
            <a:off x="7063197" y="1767811"/>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5</a:t>
            </a:r>
            <a:endParaRPr sz="1100"/>
          </a:p>
        </p:txBody>
      </p:sp>
      <p:sp>
        <p:nvSpPr>
          <p:cNvPr id="664" name="Google Shape;664;p62"/>
          <p:cNvSpPr txBox="1"/>
          <p:nvPr/>
        </p:nvSpPr>
        <p:spPr>
          <a:xfrm>
            <a:off x="7462394" y="1061540"/>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6</a:t>
            </a:r>
            <a:endParaRPr sz="1100"/>
          </a:p>
        </p:txBody>
      </p:sp>
      <p:sp>
        <p:nvSpPr>
          <p:cNvPr id="665" name="Google Shape;665;p62"/>
          <p:cNvSpPr txBox="1"/>
          <p:nvPr/>
        </p:nvSpPr>
        <p:spPr>
          <a:xfrm>
            <a:off x="7544360" y="1828800"/>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7</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1"/>
                                        </p:tgtEl>
                                        <p:attrNameLst>
                                          <p:attrName>style.visibility</p:attrName>
                                        </p:attrNameLst>
                                      </p:cBhvr>
                                      <p:to>
                                        <p:strVal val="visible"/>
                                      </p:to>
                                    </p:set>
                                    <p:animEffect transition="in" filter="fade">
                                      <p:cBhvr>
                                        <p:cTn id="7" dur="1000"/>
                                        <p:tgtEl>
                                          <p:spTgt spid="6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49"/>
                                        </p:tgtEl>
                                        <p:attrNameLst>
                                          <p:attrName>style.visibility</p:attrName>
                                        </p:attrNameLst>
                                      </p:cBhvr>
                                      <p:to>
                                        <p:strVal val="visible"/>
                                      </p:to>
                                    </p:set>
                                    <p:animEffect transition="in" filter="fade">
                                      <p:cBhvr>
                                        <p:cTn id="12" dur="1000"/>
                                        <p:tgtEl>
                                          <p:spTgt spid="64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42"/>
                                        </p:tgtEl>
                                        <p:attrNameLst>
                                          <p:attrName>style.visibility</p:attrName>
                                        </p:attrNameLst>
                                      </p:cBhvr>
                                      <p:to>
                                        <p:strVal val="visible"/>
                                      </p:to>
                                    </p:set>
                                    <p:animEffect transition="in" filter="fade">
                                      <p:cBhvr>
                                        <p:cTn id="17" dur="1000"/>
                                        <p:tgtEl>
                                          <p:spTgt spid="64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48"/>
                                        </p:tgtEl>
                                        <p:attrNameLst>
                                          <p:attrName>style.visibility</p:attrName>
                                        </p:attrNameLst>
                                      </p:cBhvr>
                                      <p:to>
                                        <p:strVal val="visible"/>
                                      </p:to>
                                    </p:set>
                                    <p:animEffect transition="in" filter="fade">
                                      <p:cBhvr>
                                        <p:cTn id="22" dur="1000"/>
                                        <p:tgtEl>
                                          <p:spTgt spid="64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43"/>
                                        </p:tgtEl>
                                        <p:attrNameLst>
                                          <p:attrName>style.visibility</p:attrName>
                                        </p:attrNameLst>
                                      </p:cBhvr>
                                      <p:to>
                                        <p:strVal val="visible"/>
                                      </p:to>
                                    </p:set>
                                    <p:animEffect transition="in" filter="fade">
                                      <p:cBhvr>
                                        <p:cTn id="27" dur="1000"/>
                                        <p:tgtEl>
                                          <p:spTgt spid="64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51"/>
                                        </p:tgtEl>
                                        <p:attrNameLst>
                                          <p:attrName>style.visibility</p:attrName>
                                        </p:attrNameLst>
                                      </p:cBhvr>
                                      <p:to>
                                        <p:strVal val="visible"/>
                                      </p:to>
                                    </p:set>
                                    <p:animEffect transition="in" filter="fade">
                                      <p:cBhvr>
                                        <p:cTn id="32" dur="1000"/>
                                        <p:tgtEl>
                                          <p:spTgt spid="65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44"/>
                                        </p:tgtEl>
                                        <p:attrNameLst>
                                          <p:attrName>style.visibility</p:attrName>
                                        </p:attrNameLst>
                                      </p:cBhvr>
                                      <p:to>
                                        <p:strVal val="visible"/>
                                      </p:to>
                                    </p:set>
                                    <p:animEffect transition="in" filter="fade">
                                      <p:cBhvr>
                                        <p:cTn id="37" dur="1000"/>
                                        <p:tgtEl>
                                          <p:spTgt spid="64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50"/>
                                        </p:tgtEl>
                                        <p:attrNameLst>
                                          <p:attrName>style.visibility</p:attrName>
                                        </p:attrNameLst>
                                      </p:cBhvr>
                                      <p:to>
                                        <p:strVal val="visible"/>
                                      </p:to>
                                    </p:set>
                                    <p:animEffect transition="in" filter="fade">
                                      <p:cBhvr>
                                        <p:cTn id="42" dur="1000"/>
                                        <p:tgtEl>
                                          <p:spTgt spid="65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45"/>
                                        </p:tgtEl>
                                        <p:attrNameLst>
                                          <p:attrName>style.visibility</p:attrName>
                                        </p:attrNameLst>
                                      </p:cBhvr>
                                      <p:to>
                                        <p:strVal val="visible"/>
                                      </p:to>
                                    </p:set>
                                    <p:animEffect transition="in" filter="fade">
                                      <p:cBhvr>
                                        <p:cTn id="47" dur="1000"/>
                                        <p:tgtEl>
                                          <p:spTgt spid="64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52"/>
                                        </p:tgtEl>
                                        <p:attrNameLst>
                                          <p:attrName>style.visibility</p:attrName>
                                        </p:attrNameLst>
                                      </p:cBhvr>
                                      <p:to>
                                        <p:strVal val="visible"/>
                                      </p:to>
                                    </p:set>
                                    <p:animEffect transition="in" filter="fade">
                                      <p:cBhvr>
                                        <p:cTn id="52" dur="1000"/>
                                        <p:tgtEl>
                                          <p:spTgt spid="65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646"/>
                                        </p:tgtEl>
                                        <p:attrNameLst>
                                          <p:attrName>style.visibility</p:attrName>
                                        </p:attrNameLst>
                                      </p:cBhvr>
                                      <p:to>
                                        <p:strVal val="visible"/>
                                      </p:to>
                                    </p:set>
                                    <p:animEffect transition="in" filter="fade">
                                      <p:cBhvr>
                                        <p:cTn id="57" dur="1000"/>
                                        <p:tgtEl>
                                          <p:spTgt spid="64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653"/>
                                        </p:tgtEl>
                                        <p:attrNameLst>
                                          <p:attrName>style.visibility</p:attrName>
                                        </p:attrNameLst>
                                      </p:cBhvr>
                                      <p:to>
                                        <p:strVal val="visible"/>
                                      </p:to>
                                    </p:set>
                                    <p:animEffect transition="in" filter="fade">
                                      <p:cBhvr>
                                        <p:cTn id="62" dur="1000"/>
                                        <p:tgtEl>
                                          <p:spTgt spid="65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647"/>
                                        </p:tgtEl>
                                        <p:attrNameLst>
                                          <p:attrName>style.visibility</p:attrName>
                                        </p:attrNameLst>
                                      </p:cBhvr>
                                      <p:to>
                                        <p:strVal val="visible"/>
                                      </p:to>
                                    </p:set>
                                    <p:animEffect transition="in" filter="fade">
                                      <p:cBhvr>
                                        <p:cTn id="67" dur="1000"/>
                                        <p:tgtEl>
                                          <p:spTgt spid="647"/>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654"/>
                                        </p:tgtEl>
                                        <p:attrNameLst>
                                          <p:attrName>style.visibility</p:attrName>
                                        </p:attrNameLst>
                                      </p:cBhvr>
                                      <p:to>
                                        <p:strVal val="visible"/>
                                      </p:to>
                                    </p:set>
                                    <p:anim calcmode="lin" valueType="num">
                                      <p:cBhvr additive="base">
                                        <p:cTn id="72" dur="500"/>
                                        <p:tgtEl>
                                          <p:spTgt spid="654"/>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655"/>
                                        </p:tgtEl>
                                        <p:attrNameLst>
                                          <p:attrName>style.visibility</p:attrName>
                                        </p:attrNameLst>
                                      </p:cBhvr>
                                      <p:to>
                                        <p:strVal val="visible"/>
                                      </p:to>
                                    </p:set>
                                    <p:anim calcmode="lin" valueType="num">
                                      <p:cBhvr additive="base">
                                        <p:cTn id="77" dur="500"/>
                                        <p:tgtEl>
                                          <p:spTgt spid="6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63"/>
          <p:cNvSpPr txBox="1">
            <a:spLocks noGrp="1"/>
          </p:cNvSpPr>
          <p:nvPr>
            <p:ph type="body" idx="1"/>
          </p:nvPr>
        </p:nvSpPr>
        <p:spPr>
          <a:xfrm>
            <a:off x="184245" y="114300"/>
            <a:ext cx="5073555" cy="4654980"/>
          </a:xfrm>
          <a:prstGeom prst="rect">
            <a:avLst/>
          </a:prstGeom>
          <a:noFill/>
          <a:ln w="9525" cap="flat" cmpd="sng">
            <a:solidFill>
              <a:schemeClr val="accent5"/>
            </a:solidFill>
            <a:prstDash val="solid"/>
            <a:round/>
            <a:headEnd type="none" w="sm" len="sm"/>
            <a:tailEnd type="none" w="sm" len="sm"/>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1800"/>
              <a:buNone/>
            </a:pPr>
            <a:r>
              <a:rPr lang="en" sz="1800" b="1"/>
              <a:t>b) pre-order traversal (root-left-right)</a:t>
            </a:r>
            <a:endParaRPr/>
          </a:p>
          <a:p>
            <a:pPr marL="0" lvl="0" indent="0" algn="l" rtl="0">
              <a:lnSpc>
                <a:spcPct val="90000"/>
              </a:lnSpc>
              <a:spcBef>
                <a:spcPts val="800"/>
              </a:spcBef>
              <a:spcAft>
                <a:spcPts val="0"/>
              </a:spcAft>
              <a:buClr>
                <a:schemeClr val="dk1"/>
              </a:buClr>
              <a:buSzPts val="1800"/>
              <a:buNone/>
            </a:pPr>
            <a:r>
              <a:rPr lang="en" sz="1800"/>
              <a:t>Here, the root node is visited first, then the left sub tree and finally, the right sub tree.</a:t>
            </a:r>
            <a:endParaRPr/>
          </a:p>
          <a:p>
            <a:pPr marL="0" lvl="0" indent="0" algn="l" rtl="0">
              <a:lnSpc>
                <a:spcPct val="90000"/>
              </a:lnSpc>
              <a:spcBef>
                <a:spcPts val="800"/>
              </a:spcBef>
              <a:spcAft>
                <a:spcPts val="0"/>
              </a:spcAft>
              <a:buClr>
                <a:schemeClr val="dk1"/>
              </a:buClr>
              <a:buSzPts val="1800"/>
              <a:buNone/>
            </a:pPr>
            <a:r>
              <a:rPr lang="en" sz="1800" b="1"/>
              <a:t>Algorithm</a:t>
            </a:r>
            <a:r>
              <a:rPr lang="en" sz="1800"/>
              <a:t>: </a:t>
            </a:r>
            <a:endParaRPr/>
          </a:p>
          <a:p>
            <a:pPr marL="0" lvl="0" indent="0" algn="l" rtl="0">
              <a:lnSpc>
                <a:spcPct val="90000"/>
              </a:lnSpc>
              <a:spcBef>
                <a:spcPts val="800"/>
              </a:spcBef>
              <a:spcAft>
                <a:spcPts val="0"/>
              </a:spcAft>
              <a:buClr>
                <a:schemeClr val="dk1"/>
              </a:buClr>
              <a:buSzPts val="1800"/>
              <a:buNone/>
            </a:pPr>
            <a:r>
              <a:rPr lang="en" sz="1800"/>
              <a:t>Step 1: Visit root node</a:t>
            </a:r>
            <a:endParaRPr/>
          </a:p>
          <a:p>
            <a:pPr marL="0" lvl="0" indent="0" algn="l" rtl="0">
              <a:lnSpc>
                <a:spcPct val="90000"/>
              </a:lnSpc>
              <a:spcBef>
                <a:spcPts val="800"/>
              </a:spcBef>
              <a:spcAft>
                <a:spcPts val="0"/>
              </a:spcAft>
              <a:buClr>
                <a:schemeClr val="dk1"/>
              </a:buClr>
              <a:buSzPts val="1800"/>
              <a:buNone/>
            </a:pPr>
            <a:r>
              <a:rPr lang="en" sz="1800"/>
              <a:t>Step 2: recursively, traverse left sub tree</a:t>
            </a:r>
            <a:endParaRPr/>
          </a:p>
          <a:p>
            <a:pPr marL="0" lvl="0" indent="0" algn="l" rtl="0">
              <a:lnSpc>
                <a:spcPct val="90000"/>
              </a:lnSpc>
              <a:spcBef>
                <a:spcPts val="800"/>
              </a:spcBef>
              <a:spcAft>
                <a:spcPts val="0"/>
              </a:spcAft>
              <a:buClr>
                <a:schemeClr val="dk1"/>
              </a:buClr>
              <a:buSzPts val="1800"/>
              <a:buNone/>
            </a:pPr>
            <a:r>
              <a:rPr lang="en" sz="1800"/>
              <a:t>Step 3: recursively, traverse right sub tree</a:t>
            </a:r>
            <a:endParaRPr/>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p:txBody>
      </p:sp>
      <p:sp>
        <p:nvSpPr>
          <p:cNvPr id="671" name="Google Shape;671;p63"/>
          <p:cNvSpPr/>
          <p:nvPr/>
        </p:nvSpPr>
        <p:spPr>
          <a:xfrm>
            <a:off x="6452125" y="114300"/>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A</a:t>
            </a:r>
            <a:endParaRPr sz="1100"/>
          </a:p>
        </p:txBody>
      </p:sp>
      <p:sp>
        <p:nvSpPr>
          <p:cNvPr id="672" name="Google Shape;672;p63"/>
          <p:cNvSpPr/>
          <p:nvPr/>
        </p:nvSpPr>
        <p:spPr>
          <a:xfrm>
            <a:off x="5766021" y="873416"/>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B</a:t>
            </a:r>
            <a:endParaRPr sz="1100"/>
          </a:p>
        </p:txBody>
      </p:sp>
      <p:sp>
        <p:nvSpPr>
          <p:cNvPr id="673" name="Google Shape;673;p63"/>
          <p:cNvSpPr/>
          <p:nvPr/>
        </p:nvSpPr>
        <p:spPr>
          <a:xfrm>
            <a:off x="7146017" y="892820"/>
            <a:ext cx="354851"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C</a:t>
            </a:r>
            <a:endParaRPr sz="1100"/>
          </a:p>
        </p:txBody>
      </p:sp>
      <p:sp>
        <p:nvSpPr>
          <p:cNvPr id="674" name="Google Shape;674;p63"/>
          <p:cNvSpPr/>
          <p:nvPr/>
        </p:nvSpPr>
        <p:spPr>
          <a:xfrm>
            <a:off x="5417458" y="1375349"/>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D</a:t>
            </a:r>
            <a:endParaRPr sz="1100"/>
          </a:p>
        </p:txBody>
      </p:sp>
      <p:sp>
        <p:nvSpPr>
          <p:cNvPr id="675" name="Google Shape;675;p63"/>
          <p:cNvSpPr/>
          <p:nvPr/>
        </p:nvSpPr>
        <p:spPr>
          <a:xfrm>
            <a:off x="6285830" y="1395169"/>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E</a:t>
            </a:r>
            <a:endParaRPr sz="1100"/>
          </a:p>
        </p:txBody>
      </p:sp>
      <p:sp>
        <p:nvSpPr>
          <p:cNvPr id="676" name="Google Shape;676;p63"/>
          <p:cNvSpPr/>
          <p:nvPr/>
        </p:nvSpPr>
        <p:spPr>
          <a:xfrm>
            <a:off x="6896904" y="1471411"/>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F</a:t>
            </a:r>
            <a:endParaRPr sz="1100"/>
          </a:p>
        </p:txBody>
      </p:sp>
      <p:sp>
        <p:nvSpPr>
          <p:cNvPr id="677" name="Google Shape;677;p63"/>
          <p:cNvSpPr/>
          <p:nvPr/>
        </p:nvSpPr>
        <p:spPr>
          <a:xfrm>
            <a:off x="7485819" y="1463456"/>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G</a:t>
            </a:r>
            <a:endParaRPr sz="1100"/>
          </a:p>
        </p:txBody>
      </p:sp>
      <p:cxnSp>
        <p:nvCxnSpPr>
          <p:cNvPr id="678" name="Google Shape;678;p63"/>
          <p:cNvCxnSpPr>
            <a:stCxn id="673" idx="1"/>
            <a:endCxn id="671" idx="6"/>
          </p:cNvCxnSpPr>
          <p:nvPr/>
        </p:nvCxnSpPr>
        <p:spPr>
          <a:xfrm rot="10800000">
            <a:off x="6784584" y="311145"/>
            <a:ext cx="413400" cy="639300"/>
          </a:xfrm>
          <a:prstGeom prst="straightConnector1">
            <a:avLst/>
          </a:prstGeom>
          <a:noFill/>
          <a:ln w="76200" cap="flat" cmpd="sng">
            <a:solidFill>
              <a:srgbClr val="00B050"/>
            </a:solidFill>
            <a:prstDash val="solid"/>
            <a:miter lim="800000"/>
            <a:headEnd type="none" w="sm" len="sm"/>
            <a:tailEnd type="none" w="sm" len="sm"/>
          </a:ln>
        </p:spPr>
      </p:cxnSp>
      <p:cxnSp>
        <p:nvCxnSpPr>
          <p:cNvPr id="679" name="Google Shape;679;p63"/>
          <p:cNvCxnSpPr>
            <a:stCxn id="671" idx="2"/>
            <a:endCxn id="672" idx="0"/>
          </p:cNvCxnSpPr>
          <p:nvPr/>
        </p:nvCxnSpPr>
        <p:spPr>
          <a:xfrm flipH="1">
            <a:off x="5932225" y="311043"/>
            <a:ext cx="519900" cy="562500"/>
          </a:xfrm>
          <a:prstGeom prst="straightConnector1">
            <a:avLst/>
          </a:prstGeom>
          <a:noFill/>
          <a:ln w="76200" cap="flat" cmpd="sng">
            <a:solidFill>
              <a:srgbClr val="00B0F0"/>
            </a:solidFill>
            <a:prstDash val="solid"/>
            <a:miter lim="800000"/>
            <a:headEnd type="none" w="sm" len="sm"/>
            <a:tailEnd type="none" w="sm" len="sm"/>
          </a:ln>
        </p:spPr>
      </p:cxnSp>
      <p:cxnSp>
        <p:nvCxnSpPr>
          <p:cNvPr id="680" name="Google Shape;680;p63"/>
          <p:cNvCxnSpPr>
            <a:stCxn id="672" idx="6"/>
            <a:endCxn id="675" idx="0"/>
          </p:cNvCxnSpPr>
          <p:nvPr/>
        </p:nvCxnSpPr>
        <p:spPr>
          <a:xfrm>
            <a:off x="6098609" y="1070159"/>
            <a:ext cx="353400" cy="324900"/>
          </a:xfrm>
          <a:prstGeom prst="straightConnector1">
            <a:avLst/>
          </a:prstGeom>
          <a:noFill/>
          <a:ln w="19050" cap="flat" cmpd="sng">
            <a:solidFill>
              <a:srgbClr val="FFC000"/>
            </a:solidFill>
            <a:prstDash val="solid"/>
            <a:miter lim="800000"/>
            <a:headEnd type="none" w="sm" len="sm"/>
            <a:tailEnd type="none" w="sm" len="sm"/>
          </a:ln>
        </p:spPr>
      </p:cxnSp>
      <p:cxnSp>
        <p:nvCxnSpPr>
          <p:cNvPr id="681" name="Google Shape;681;p63"/>
          <p:cNvCxnSpPr>
            <a:stCxn id="672" idx="2"/>
            <a:endCxn id="674" idx="0"/>
          </p:cNvCxnSpPr>
          <p:nvPr/>
        </p:nvCxnSpPr>
        <p:spPr>
          <a:xfrm flipH="1">
            <a:off x="5583621" y="1070159"/>
            <a:ext cx="182400" cy="305100"/>
          </a:xfrm>
          <a:prstGeom prst="straightConnector1">
            <a:avLst/>
          </a:prstGeom>
          <a:noFill/>
          <a:ln w="19050" cap="flat" cmpd="sng">
            <a:solidFill>
              <a:srgbClr val="FFC000"/>
            </a:solidFill>
            <a:prstDash val="solid"/>
            <a:miter lim="800000"/>
            <a:headEnd type="none" w="sm" len="sm"/>
            <a:tailEnd type="none" w="sm" len="sm"/>
          </a:ln>
        </p:spPr>
      </p:cxnSp>
      <p:cxnSp>
        <p:nvCxnSpPr>
          <p:cNvPr id="682" name="Google Shape;682;p63"/>
          <p:cNvCxnSpPr>
            <a:stCxn id="673" idx="3"/>
            <a:endCxn id="676" idx="0"/>
          </p:cNvCxnSpPr>
          <p:nvPr/>
        </p:nvCxnSpPr>
        <p:spPr>
          <a:xfrm flipH="1">
            <a:off x="7063284" y="1228682"/>
            <a:ext cx="134700" cy="242700"/>
          </a:xfrm>
          <a:prstGeom prst="straightConnector1">
            <a:avLst/>
          </a:prstGeom>
          <a:noFill/>
          <a:ln w="76200" cap="flat" cmpd="sng">
            <a:solidFill>
              <a:srgbClr val="00B050"/>
            </a:solidFill>
            <a:prstDash val="solid"/>
            <a:miter lim="800000"/>
            <a:headEnd type="none" w="sm" len="sm"/>
            <a:tailEnd type="none" w="sm" len="sm"/>
          </a:ln>
        </p:spPr>
      </p:cxnSp>
      <p:cxnSp>
        <p:nvCxnSpPr>
          <p:cNvPr id="683" name="Google Shape;683;p63"/>
          <p:cNvCxnSpPr>
            <a:stCxn id="677" idx="0"/>
            <a:endCxn id="673" idx="5"/>
          </p:cNvCxnSpPr>
          <p:nvPr/>
        </p:nvCxnSpPr>
        <p:spPr>
          <a:xfrm rot="10800000">
            <a:off x="7449013" y="1228556"/>
            <a:ext cx="203100" cy="234900"/>
          </a:xfrm>
          <a:prstGeom prst="straightConnector1">
            <a:avLst/>
          </a:prstGeom>
          <a:noFill/>
          <a:ln w="19050" cap="flat" cmpd="sng">
            <a:solidFill>
              <a:srgbClr val="FFC000"/>
            </a:solidFill>
            <a:prstDash val="solid"/>
            <a:miter lim="800000"/>
            <a:headEnd type="none" w="sm" len="sm"/>
            <a:tailEnd type="none" w="sm" len="sm"/>
          </a:ln>
        </p:spPr>
      </p:cxnSp>
      <p:sp>
        <p:nvSpPr>
          <p:cNvPr id="684" name="Google Shape;684;p63"/>
          <p:cNvSpPr/>
          <p:nvPr/>
        </p:nvSpPr>
        <p:spPr>
          <a:xfrm>
            <a:off x="6784712" y="873416"/>
            <a:ext cx="1159138" cy="1241135"/>
          </a:xfrm>
          <a:prstGeom prst="ellipse">
            <a:avLst/>
          </a:prstGeom>
          <a:noFill/>
          <a:ln w="12700" cap="flat" cmpd="sng">
            <a:solidFill>
              <a:srgbClr val="00B05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omic Sans MS"/>
              <a:ea typeface="Comic Sans MS"/>
              <a:cs typeface="Comic Sans MS"/>
              <a:sym typeface="Comic Sans MS"/>
            </a:endParaRPr>
          </a:p>
        </p:txBody>
      </p:sp>
      <p:sp>
        <p:nvSpPr>
          <p:cNvPr id="685" name="Google Shape;685;p63"/>
          <p:cNvSpPr/>
          <p:nvPr/>
        </p:nvSpPr>
        <p:spPr>
          <a:xfrm>
            <a:off x="5332934" y="837376"/>
            <a:ext cx="1358809" cy="1162874"/>
          </a:xfrm>
          <a:prstGeom prst="ellipse">
            <a:avLst/>
          </a:prstGeom>
          <a:noFill/>
          <a:ln w="12700" cap="flat" cmpd="sng">
            <a:solidFill>
              <a:srgbClr val="FF000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omic Sans MS"/>
              <a:ea typeface="Comic Sans MS"/>
              <a:cs typeface="Comic Sans MS"/>
              <a:sym typeface="Comic Sans MS"/>
            </a:endParaRPr>
          </a:p>
        </p:txBody>
      </p:sp>
      <p:sp>
        <p:nvSpPr>
          <p:cNvPr id="686" name="Google Shape;686;p63"/>
          <p:cNvSpPr/>
          <p:nvPr/>
        </p:nvSpPr>
        <p:spPr>
          <a:xfrm>
            <a:off x="6840010" y="2053562"/>
            <a:ext cx="1160873" cy="432464"/>
          </a:xfrm>
          <a:prstGeom prst="rect">
            <a:avLst/>
          </a:prstGeom>
          <a:noFill/>
          <a:ln w="12700" cap="flat" cmpd="sng">
            <a:solidFill>
              <a:srgbClr val="00B05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1">
                <a:solidFill>
                  <a:schemeClr val="dk1"/>
                </a:solidFill>
                <a:latin typeface="Comic Sans MS"/>
                <a:ea typeface="Comic Sans MS"/>
                <a:cs typeface="Comic Sans MS"/>
                <a:sym typeface="Comic Sans MS"/>
              </a:rPr>
              <a:t>Right Sub tree </a:t>
            </a:r>
            <a:endParaRPr sz="1100"/>
          </a:p>
        </p:txBody>
      </p:sp>
      <p:sp>
        <p:nvSpPr>
          <p:cNvPr id="687" name="Google Shape;687;p63"/>
          <p:cNvSpPr/>
          <p:nvPr/>
        </p:nvSpPr>
        <p:spPr>
          <a:xfrm>
            <a:off x="5306641" y="1996412"/>
            <a:ext cx="1308865" cy="371475"/>
          </a:xfrm>
          <a:prstGeom prst="rect">
            <a:avLst/>
          </a:prstGeom>
          <a:noFill/>
          <a:ln w="12700" cap="flat" cmpd="sng">
            <a:solidFill>
              <a:srgbClr val="00B05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1">
                <a:solidFill>
                  <a:schemeClr val="dk1"/>
                </a:solidFill>
                <a:latin typeface="Comic Sans MS"/>
                <a:ea typeface="Comic Sans MS"/>
                <a:cs typeface="Comic Sans MS"/>
                <a:sym typeface="Comic Sans MS"/>
              </a:rPr>
              <a:t>Left Sub tree </a:t>
            </a:r>
            <a:endParaRPr sz="1100"/>
          </a:p>
        </p:txBody>
      </p:sp>
      <p:sp>
        <p:nvSpPr>
          <p:cNvPr id="688" name="Google Shape;688;p63"/>
          <p:cNvSpPr/>
          <p:nvPr/>
        </p:nvSpPr>
        <p:spPr>
          <a:xfrm>
            <a:off x="5375023" y="3314700"/>
            <a:ext cx="3683679" cy="508858"/>
          </a:xfrm>
          <a:prstGeom prst="rect">
            <a:avLst/>
          </a:prstGeom>
          <a:noFill/>
          <a:ln w="12700" cap="flat" cmpd="sng">
            <a:solidFill>
              <a:srgbClr val="00B05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r" rtl="0">
              <a:spcBef>
                <a:spcPts val="0"/>
              </a:spcBef>
              <a:spcAft>
                <a:spcPts val="0"/>
              </a:spcAft>
              <a:buNone/>
            </a:pPr>
            <a:r>
              <a:rPr lang="en" sz="3300" b="1">
                <a:solidFill>
                  <a:srgbClr val="FF0000"/>
                </a:solidFill>
                <a:latin typeface="Comic Sans MS"/>
                <a:ea typeface="Comic Sans MS"/>
                <a:cs typeface="Comic Sans MS"/>
                <a:sym typeface="Comic Sans MS"/>
              </a:rPr>
              <a:t>A-B-D-E-C-F-G</a:t>
            </a:r>
            <a:endParaRPr sz="1100"/>
          </a:p>
        </p:txBody>
      </p:sp>
      <p:sp>
        <p:nvSpPr>
          <p:cNvPr id="689" name="Google Shape;689;p63"/>
          <p:cNvSpPr txBox="1"/>
          <p:nvPr/>
        </p:nvSpPr>
        <p:spPr>
          <a:xfrm>
            <a:off x="5645540" y="1638021"/>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3</a:t>
            </a:r>
            <a:endParaRPr sz="1100"/>
          </a:p>
        </p:txBody>
      </p:sp>
      <p:sp>
        <p:nvSpPr>
          <p:cNvPr id="690" name="Google Shape;690;p63"/>
          <p:cNvSpPr txBox="1"/>
          <p:nvPr/>
        </p:nvSpPr>
        <p:spPr>
          <a:xfrm>
            <a:off x="5840021" y="1208117"/>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2</a:t>
            </a:r>
            <a:endParaRPr sz="1100"/>
          </a:p>
        </p:txBody>
      </p:sp>
      <p:sp>
        <p:nvSpPr>
          <p:cNvPr id="691" name="Google Shape;691;p63"/>
          <p:cNvSpPr txBox="1"/>
          <p:nvPr/>
        </p:nvSpPr>
        <p:spPr>
          <a:xfrm>
            <a:off x="6177802" y="1638021"/>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4</a:t>
            </a:r>
            <a:endParaRPr sz="1100"/>
          </a:p>
        </p:txBody>
      </p:sp>
      <p:sp>
        <p:nvSpPr>
          <p:cNvPr id="692" name="Google Shape;692;p63"/>
          <p:cNvSpPr txBox="1"/>
          <p:nvPr/>
        </p:nvSpPr>
        <p:spPr>
          <a:xfrm>
            <a:off x="6457950" y="457200"/>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1</a:t>
            </a:r>
            <a:endParaRPr sz="1100"/>
          </a:p>
        </p:txBody>
      </p:sp>
      <p:sp>
        <p:nvSpPr>
          <p:cNvPr id="693" name="Google Shape;693;p63"/>
          <p:cNvSpPr txBox="1"/>
          <p:nvPr/>
        </p:nvSpPr>
        <p:spPr>
          <a:xfrm>
            <a:off x="7063197" y="1767811"/>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6</a:t>
            </a:r>
            <a:endParaRPr sz="1100"/>
          </a:p>
        </p:txBody>
      </p:sp>
      <p:sp>
        <p:nvSpPr>
          <p:cNvPr id="694" name="Google Shape;694;p63"/>
          <p:cNvSpPr txBox="1"/>
          <p:nvPr/>
        </p:nvSpPr>
        <p:spPr>
          <a:xfrm>
            <a:off x="7462394" y="1061540"/>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5</a:t>
            </a:r>
            <a:endParaRPr sz="1100"/>
          </a:p>
        </p:txBody>
      </p:sp>
      <p:sp>
        <p:nvSpPr>
          <p:cNvPr id="695" name="Google Shape;695;p63"/>
          <p:cNvSpPr txBox="1"/>
          <p:nvPr/>
        </p:nvSpPr>
        <p:spPr>
          <a:xfrm>
            <a:off x="7544360" y="1828800"/>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7</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71"/>
                                        </p:tgtEl>
                                        <p:attrNameLst>
                                          <p:attrName>style.visibility</p:attrName>
                                        </p:attrNameLst>
                                      </p:cBhvr>
                                      <p:to>
                                        <p:strVal val="visible"/>
                                      </p:to>
                                    </p:set>
                                    <p:animEffect transition="in" filter="fade">
                                      <p:cBhvr>
                                        <p:cTn id="7" dur="1000"/>
                                        <p:tgtEl>
                                          <p:spTgt spid="67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79"/>
                                        </p:tgtEl>
                                        <p:attrNameLst>
                                          <p:attrName>style.visibility</p:attrName>
                                        </p:attrNameLst>
                                      </p:cBhvr>
                                      <p:to>
                                        <p:strVal val="visible"/>
                                      </p:to>
                                    </p:set>
                                    <p:animEffect transition="in" filter="fade">
                                      <p:cBhvr>
                                        <p:cTn id="12" dur="1000"/>
                                        <p:tgtEl>
                                          <p:spTgt spid="67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72"/>
                                        </p:tgtEl>
                                        <p:attrNameLst>
                                          <p:attrName>style.visibility</p:attrName>
                                        </p:attrNameLst>
                                      </p:cBhvr>
                                      <p:to>
                                        <p:strVal val="visible"/>
                                      </p:to>
                                    </p:set>
                                    <p:animEffect transition="in" filter="fade">
                                      <p:cBhvr>
                                        <p:cTn id="17" dur="1000"/>
                                        <p:tgtEl>
                                          <p:spTgt spid="67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78"/>
                                        </p:tgtEl>
                                        <p:attrNameLst>
                                          <p:attrName>style.visibility</p:attrName>
                                        </p:attrNameLst>
                                      </p:cBhvr>
                                      <p:to>
                                        <p:strVal val="visible"/>
                                      </p:to>
                                    </p:set>
                                    <p:animEffect transition="in" filter="fade">
                                      <p:cBhvr>
                                        <p:cTn id="22" dur="1000"/>
                                        <p:tgtEl>
                                          <p:spTgt spid="67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73"/>
                                        </p:tgtEl>
                                        <p:attrNameLst>
                                          <p:attrName>style.visibility</p:attrName>
                                        </p:attrNameLst>
                                      </p:cBhvr>
                                      <p:to>
                                        <p:strVal val="visible"/>
                                      </p:to>
                                    </p:set>
                                    <p:animEffect transition="in" filter="fade">
                                      <p:cBhvr>
                                        <p:cTn id="27" dur="1000"/>
                                        <p:tgtEl>
                                          <p:spTgt spid="67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81"/>
                                        </p:tgtEl>
                                        <p:attrNameLst>
                                          <p:attrName>style.visibility</p:attrName>
                                        </p:attrNameLst>
                                      </p:cBhvr>
                                      <p:to>
                                        <p:strVal val="visible"/>
                                      </p:to>
                                    </p:set>
                                    <p:animEffect transition="in" filter="fade">
                                      <p:cBhvr>
                                        <p:cTn id="32" dur="1000"/>
                                        <p:tgtEl>
                                          <p:spTgt spid="68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74"/>
                                        </p:tgtEl>
                                        <p:attrNameLst>
                                          <p:attrName>style.visibility</p:attrName>
                                        </p:attrNameLst>
                                      </p:cBhvr>
                                      <p:to>
                                        <p:strVal val="visible"/>
                                      </p:to>
                                    </p:set>
                                    <p:animEffect transition="in" filter="fade">
                                      <p:cBhvr>
                                        <p:cTn id="37" dur="1000"/>
                                        <p:tgtEl>
                                          <p:spTgt spid="67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80"/>
                                        </p:tgtEl>
                                        <p:attrNameLst>
                                          <p:attrName>style.visibility</p:attrName>
                                        </p:attrNameLst>
                                      </p:cBhvr>
                                      <p:to>
                                        <p:strVal val="visible"/>
                                      </p:to>
                                    </p:set>
                                    <p:animEffect transition="in" filter="fade">
                                      <p:cBhvr>
                                        <p:cTn id="42" dur="1000"/>
                                        <p:tgtEl>
                                          <p:spTgt spid="68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75"/>
                                        </p:tgtEl>
                                        <p:attrNameLst>
                                          <p:attrName>style.visibility</p:attrName>
                                        </p:attrNameLst>
                                      </p:cBhvr>
                                      <p:to>
                                        <p:strVal val="visible"/>
                                      </p:to>
                                    </p:set>
                                    <p:animEffect transition="in" filter="fade">
                                      <p:cBhvr>
                                        <p:cTn id="47" dur="1000"/>
                                        <p:tgtEl>
                                          <p:spTgt spid="67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82"/>
                                        </p:tgtEl>
                                        <p:attrNameLst>
                                          <p:attrName>style.visibility</p:attrName>
                                        </p:attrNameLst>
                                      </p:cBhvr>
                                      <p:to>
                                        <p:strVal val="visible"/>
                                      </p:to>
                                    </p:set>
                                    <p:animEffect transition="in" filter="fade">
                                      <p:cBhvr>
                                        <p:cTn id="52" dur="1000"/>
                                        <p:tgtEl>
                                          <p:spTgt spid="68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676"/>
                                        </p:tgtEl>
                                        <p:attrNameLst>
                                          <p:attrName>style.visibility</p:attrName>
                                        </p:attrNameLst>
                                      </p:cBhvr>
                                      <p:to>
                                        <p:strVal val="visible"/>
                                      </p:to>
                                    </p:set>
                                    <p:animEffect transition="in" filter="fade">
                                      <p:cBhvr>
                                        <p:cTn id="57" dur="1000"/>
                                        <p:tgtEl>
                                          <p:spTgt spid="67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683"/>
                                        </p:tgtEl>
                                        <p:attrNameLst>
                                          <p:attrName>style.visibility</p:attrName>
                                        </p:attrNameLst>
                                      </p:cBhvr>
                                      <p:to>
                                        <p:strVal val="visible"/>
                                      </p:to>
                                    </p:set>
                                    <p:animEffect transition="in" filter="fade">
                                      <p:cBhvr>
                                        <p:cTn id="62" dur="1000"/>
                                        <p:tgtEl>
                                          <p:spTgt spid="68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677"/>
                                        </p:tgtEl>
                                        <p:attrNameLst>
                                          <p:attrName>style.visibility</p:attrName>
                                        </p:attrNameLst>
                                      </p:cBhvr>
                                      <p:to>
                                        <p:strVal val="visible"/>
                                      </p:to>
                                    </p:set>
                                    <p:animEffect transition="in" filter="fade">
                                      <p:cBhvr>
                                        <p:cTn id="67" dur="1000"/>
                                        <p:tgtEl>
                                          <p:spTgt spid="677"/>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684"/>
                                        </p:tgtEl>
                                        <p:attrNameLst>
                                          <p:attrName>style.visibility</p:attrName>
                                        </p:attrNameLst>
                                      </p:cBhvr>
                                      <p:to>
                                        <p:strVal val="visible"/>
                                      </p:to>
                                    </p:set>
                                    <p:anim calcmode="lin" valueType="num">
                                      <p:cBhvr additive="base">
                                        <p:cTn id="72" dur="500"/>
                                        <p:tgtEl>
                                          <p:spTgt spid="684"/>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685"/>
                                        </p:tgtEl>
                                        <p:attrNameLst>
                                          <p:attrName>style.visibility</p:attrName>
                                        </p:attrNameLst>
                                      </p:cBhvr>
                                      <p:to>
                                        <p:strVal val="visible"/>
                                      </p:to>
                                    </p:set>
                                    <p:anim calcmode="lin" valueType="num">
                                      <p:cBhvr additive="base">
                                        <p:cTn id="77" dur="500"/>
                                        <p:tgtEl>
                                          <p:spTgt spid="6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Google Shape;700;p64"/>
          <p:cNvSpPr txBox="1">
            <a:spLocks noGrp="1"/>
          </p:cNvSpPr>
          <p:nvPr>
            <p:ph type="body" idx="1"/>
          </p:nvPr>
        </p:nvSpPr>
        <p:spPr>
          <a:xfrm>
            <a:off x="153537" y="114300"/>
            <a:ext cx="5104263" cy="2628900"/>
          </a:xfrm>
          <a:prstGeom prst="rect">
            <a:avLst/>
          </a:prstGeom>
          <a:noFill/>
          <a:ln w="9525" cap="flat" cmpd="sng">
            <a:solidFill>
              <a:schemeClr val="accent5"/>
            </a:solidFill>
            <a:prstDash val="solid"/>
            <a:round/>
            <a:headEnd type="none" w="sm" len="sm"/>
            <a:tailEnd type="none" w="sm" len="sm"/>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1800"/>
              <a:buNone/>
            </a:pPr>
            <a:r>
              <a:rPr lang="en" sz="1800" b="1"/>
              <a:t>c) Post-order traversal (left-right-root)</a:t>
            </a:r>
            <a:endParaRPr/>
          </a:p>
          <a:p>
            <a:pPr marL="0" lvl="0" indent="0" algn="l" rtl="0">
              <a:lnSpc>
                <a:spcPct val="90000"/>
              </a:lnSpc>
              <a:spcBef>
                <a:spcPts val="800"/>
              </a:spcBef>
              <a:spcAft>
                <a:spcPts val="0"/>
              </a:spcAft>
              <a:buClr>
                <a:schemeClr val="dk1"/>
              </a:buClr>
              <a:buSzPts val="1800"/>
              <a:buNone/>
            </a:pPr>
            <a:r>
              <a:rPr lang="en" sz="1800"/>
              <a:t>Here, the root node is visited last  i.e we first traverse left sub tree, then right sub tree and finally the root node</a:t>
            </a:r>
            <a:endParaRPr/>
          </a:p>
          <a:p>
            <a:pPr marL="0" lvl="0" indent="0" algn="l" rtl="0">
              <a:lnSpc>
                <a:spcPct val="90000"/>
              </a:lnSpc>
              <a:spcBef>
                <a:spcPts val="800"/>
              </a:spcBef>
              <a:spcAft>
                <a:spcPts val="0"/>
              </a:spcAft>
              <a:buClr>
                <a:schemeClr val="dk1"/>
              </a:buClr>
              <a:buSzPts val="1800"/>
              <a:buNone/>
            </a:pPr>
            <a:r>
              <a:rPr lang="en" sz="1800" b="1"/>
              <a:t>Algorithm</a:t>
            </a:r>
            <a:r>
              <a:rPr lang="en" sz="1800"/>
              <a:t>: </a:t>
            </a:r>
            <a:endParaRPr/>
          </a:p>
          <a:p>
            <a:pPr marL="0" lvl="0" indent="0" algn="l" rtl="0">
              <a:lnSpc>
                <a:spcPct val="90000"/>
              </a:lnSpc>
              <a:spcBef>
                <a:spcPts val="800"/>
              </a:spcBef>
              <a:spcAft>
                <a:spcPts val="0"/>
              </a:spcAft>
              <a:buClr>
                <a:schemeClr val="dk1"/>
              </a:buClr>
              <a:buSzPts val="1800"/>
              <a:buNone/>
            </a:pPr>
            <a:r>
              <a:rPr lang="en" sz="1800"/>
              <a:t>Step 1: recursively, traverse left sub tree</a:t>
            </a:r>
            <a:endParaRPr/>
          </a:p>
          <a:p>
            <a:pPr marL="0" lvl="0" indent="0" algn="l" rtl="0">
              <a:lnSpc>
                <a:spcPct val="90000"/>
              </a:lnSpc>
              <a:spcBef>
                <a:spcPts val="800"/>
              </a:spcBef>
              <a:spcAft>
                <a:spcPts val="0"/>
              </a:spcAft>
              <a:buClr>
                <a:schemeClr val="dk1"/>
              </a:buClr>
              <a:buSzPts val="1800"/>
              <a:buNone/>
            </a:pPr>
            <a:r>
              <a:rPr lang="en" sz="1800"/>
              <a:t>Step 2: recursively, traverse right sub tree </a:t>
            </a:r>
            <a:endParaRPr/>
          </a:p>
          <a:p>
            <a:pPr marL="0" lvl="0" indent="0" algn="l" rtl="0">
              <a:lnSpc>
                <a:spcPct val="90000"/>
              </a:lnSpc>
              <a:spcBef>
                <a:spcPts val="800"/>
              </a:spcBef>
              <a:spcAft>
                <a:spcPts val="0"/>
              </a:spcAft>
              <a:buClr>
                <a:schemeClr val="dk1"/>
              </a:buClr>
              <a:buSzPts val="1800"/>
              <a:buNone/>
            </a:pPr>
            <a:r>
              <a:rPr lang="en" sz="1800"/>
              <a:t>Step 3: Visit root node</a:t>
            </a:r>
            <a:endParaRPr/>
          </a:p>
          <a:p>
            <a:pPr marL="0" lvl="0" indent="0" algn="l" rtl="0">
              <a:lnSpc>
                <a:spcPct val="90000"/>
              </a:lnSpc>
              <a:spcBef>
                <a:spcPts val="800"/>
              </a:spcBef>
              <a:spcAft>
                <a:spcPts val="0"/>
              </a:spcAft>
              <a:buClr>
                <a:schemeClr val="dk1"/>
              </a:buClr>
              <a:buSzPts val="1800"/>
              <a:buNone/>
            </a:pPr>
            <a:endParaRPr sz="1800"/>
          </a:p>
        </p:txBody>
      </p:sp>
      <p:sp>
        <p:nvSpPr>
          <p:cNvPr id="701" name="Google Shape;701;p64"/>
          <p:cNvSpPr/>
          <p:nvPr/>
        </p:nvSpPr>
        <p:spPr>
          <a:xfrm>
            <a:off x="6452125" y="114300"/>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A</a:t>
            </a:r>
            <a:endParaRPr sz="1100"/>
          </a:p>
        </p:txBody>
      </p:sp>
      <p:sp>
        <p:nvSpPr>
          <p:cNvPr id="702" name="Google Shape;702;p64"/>
          <p:cNvSpPr/>
          <p:nvPr/>
        </p:nvSpPr>
        <p:spPr>
          <a:xfrm>
            <a:off x="5766021" y="873416"/>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B</a:t>
            </a:r>
            <a:endParaRPr sz="1100"/>
          </a:p>
        </p:txBody>
      </p:sp>
      <p:sp>
        <p:nvSpPr>
          <p:cNvPr id="703" name="Google Shape;703;p64"/>
          <p:cNvSpPr/>
          <p:nvPr/>
        </p:nvSpPr>
        <p:spPr>
          <a:xfrm>
            <a:off x="7146017" y="892820"/>
            <a:ext cx="354851"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C</a:t>
            </a:r>
            <a:endParaRPr sz="1100"/>
          </a:p>
        </p:txBody>
      </p:sp>
      <p:sp>
        <p:nvSpPr>
          <p:cNvPr id="704" name="Google Shape;704;p64"/>
          <p:cNvSpPr/>
          <p:nvPr/>
        </p:nvSpPr>
        <p:spPr>
          <a:xfrm>
            <a:off x="5417458" y="1375349"/>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D</a:t>
            </a:r>
            <a:endParaRPr sz="1100"/>
          </a:p>
        </p:txBody>
      </p:sp>
      <p:sp>
        <p:nvSpPr>
          <p:cNvPr id="705" name="Google Shape;705;p64"/>
          <p:cNvSpPr/>
          <p:nvPr/>
        </p:nvSpPr>
        <p:spPr>
          <a:xfrm>
            <a:off x="6285830" y="1395169"/>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E</a:t>
            </a:r>
            <a:endParaRPr sz="1100"/>
          </a:p>
        </p:txBody>
      </p:sp>
      <p:sp>
        <p:nvSpPr>
          <p:cNvPr id="706" name="Google Shape;706;p64"/>
          <p:cNvSpPr/>
          <p:nvPr/>
        </p:nvSpPr>
        <p:spPr>
          <a:xfrm>
            <a:off x="6896904" y="1471411"/>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F</a:t>
            </a:r>
            <a:endParaRPr sz="1100"/>
          </a:p>
        </p:txBody>
      </p:sp>
      <p:sp>
        <p:nvSpPr>
          <p:cNvPr id="707" name="Google Shape;707;p64"/>
          <p:cNvSpPr/>
          <p:nvPr/>
        </p:nvSpPr>
        <p:spPr>
          <a:xfrm>
            <a:off x="7485819" y="1463456"/>
            <a:ext cx="33258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3000" b="1">
                <a:solidFill>
                  <a:srgbClr val="FF0000"/>
                </a:solidFill>
                <a:latin typeface="Comic Sans MS"/>
                <a:ea typeface="Comic Sans MS"/>
                <a:cs typeface="Comic Sans MS"/>
                <a:sym typeface="Comic Sans MS"/>
              </a:rPr>
              <a:t>G</a:t>
            </a:r>
            <a:endParaRPr sz="1100"/>
          </a:p>
        </p:txBody>
      </p:sp>
      <p:cxnSp>
        <p:nvCxnSpPr>
          <p:cNvPr id="708" name="Google Shape;708;p64"/>
          <p:cNvCxnSpPr>
            <a:stCxn id="703" idx="1"/>
            <a:endCxn id="701" idx="6"/>
          </p:cNvCxnSpPr>
          <p:nvPr/>
        </p:nvCxnSpPr>
        <p:spPr>
          <a:xfrm rot="10800000">
            <a:off x="6784584" y="311145"/>
            <a:ext cx="413400" cy="639300"/>
          </a:xfrm>
          <a:prstGeom prst="straightConnector1">
            <a:avLst/>
          </a:prstGeom>
          <a:noFill/>
          <a:ln w="76200" cap="flat" cmpd="sng">
            <a:solidFill>
              <a:srgbClr val="00B050"/>
            </a:solidFill>
            <a:prstDash val="solid"/>
            <a:miter lim="800000"/>
            <a:headEnd type="none" w="sm" len="sm"/>
            <a:tailEnd type="none" w="sm" len="sm"/>
          </a:ln>
        </p:spPr>
      </p:cxnSp>
      <p:cxnSp>
        <p:nvCxnSpPr>
          <p:cNvPr id="709" name="Google Shape;709;p64"/>
          <p:cNvCxnSpPr>
            <a:stCxn id="701" idx="2"/>
            <a:endCxn id="702" idx="0"/>
          </p:cNvCxnSpPr>
          <p:nvPr/>
        </p:nvCxnSpPr>
        <p:spPr>
          <a:xfrm flipH="1">
            <a:off x="5932225" y="311043"/>
            <a:ext cx="519900" cy="562500"/>
          </a:xfrm>
          <a:prstGeom prst="straightConnector1">
            <a:avLst/>
          </a:prstGeom>
          <a:noFill/>
          <a:ln w="76200" cap="flat" cmpd="sng">
            <a:solidFill>
              <a:srgbClr val="00B0F0"/>
            </a:solidFill>
            <a:prstDash val="solid"/>
            <a:miter lim="800000"/>
            <a:headEnd type="none" w="sm" len="sm"/>
            <a:tailEnd type="none" w="sm" len="sm"/>
          </a:ln>
        </p:spPr>
      </p:cxnSp>
      <p:cxnSp>
        <p:nvCxnSpPr>
          <p:cNvPr id="710" name="Google Shape;710;p64"/>
          <p:cNvCxnSpPr>
            <a:stCxn id="702" idx="6"/>
            <a:endCxn id="705" idx="0"/>
          </p:cNvCxnSpPr>
          <p:nvPr/>
        </p:nvCxnSpPr>
        <p:spPr>
          <a:xfrm>
            <a:off x="6098609" y="1070159"/>
            <a:ext cx="353400" cy="324900"/>
          </a:xfrm>
          <a:prstGeom prst="straightConnector1">
            <a:avLst/>
          </a:prstGeom>
          <a:noFill/>
          <a:ln w="19050" cap="flat" cmpd="sng">
            <a:solidFill>
              <a:srgbClr val="FFC000"/>
            </a:solidFill>
            <a:prstDash val="solid"/>
            <a:miter lim="800000"/>
            <a:headEnd type="none" w="sm" len="sm"/>
            <a:tailEnd type="none" w="sm" len="sm"/>
          </a:ln>
        </p:spPr>
      </p:cxnSp>
      <p:cxnSp>
        <p:nvCxnSpPr>
          <p:cNvPr id="711" name="Google Shape;711;p64"/>
          <p:cNvCxnSpPr>
            <a:stCxn id="702" idx="2"/>
            <a:endCxn id="704" idx="0"/>
          </p:cNvCxnSpPr>
          <p:nvPr/>
        </p:nvCxnSpPr>
        <p:spPr>
          <a:xfrm flipH="1">
            <a:off x="5583621" y="1070159"/>
            <a:ext cx="182400" cy="305100"/>
          </a:xfrm>
          <a:prstGeom prst="straightConnector1">
            <a:avLst/>
          </a:prstGeom>
          <a:noFill/>
          <a:ln w="19050" cap="flat" cmpd="sng">
            <a:solidFill>
              <a:srgbClr val="FFC000"/>
            </a:solidFill>
            <a:prstDash val="solid"/>
            <a:miter lim="800000"/>
            <a:headEnd type="none" w="sm" len="sm"/>
            <a:tailEnd type="none" w="sm" len="sm"/>
          </a:ln>
        </p:spPr>
      </p:cxnSp>
      <p:cxnSp>
        <p:nvCxnSpPr>
          <p:cNvPr id="712" name="Google Shape;712;p64"/>
          <p:cNvCxnSpPr>
            <a:stCxn id="703" idx="3"/>
            <a:endCxn id="706" idx="0"/>
          </p:cNvCxnSpPr>
          <p:nvPr/>
        </p:nvCxnSpPr>
        <p:spPr>
          <a:xfrm flipH="1">
            <a:off x="7063284" y="1228682"/>
            <a:ext cx="134700" cy="242700"/>
          </a:xfrm>
          <a:prstGeom prst="straightConnector1">
            <a:avLst/>
          </a:prstGeom>
          <a:noFill/>
          <a:ln w="76200" cap="flat" cmpd="sng">
            <a:solidFill>
              <a:srgbClr val="00B050"/>
            </a:solidFill>
            <a:prstDash val="solid"/>
            <a:miter lim="800000"/>
            <a:headEnd type="none" w="sm" len="sm"/>
            <a:tailEnd type="none" w="sm" len="sm"/>
          </a:ln>
        </p:spPr>
      </p:cxnSp>
      <p:cxnSp>
        <p:nvCxnSpPr>
          <p:cNvPr id="713" name="Google Shape;713;p64"/>
          <p:cNvCxnSpPr>
            <a:stCxn id="707" idx="0"/>
            <a:endCxn id="703" idx="5"/>
          </p:cNvCxnSpPr>
          <p:nvPr/>
        </p:nvCxnSpPr>
        <p:spPr>
          <a:xfrm rot="10800000">
            <a:off x="7449013" y="1228556"/>
            <a:ext cx="203100" cy="234900"/>
          </a:xfrm>
          <a:prstGeom prst="straightConnector1">
            <a:avLst/>
          </a:prstGeom>
          <a:noFill/>
          <a:ln w="19050" cap="flat" cmpd="sng">
            <a:solidFill>
              <a:srgbClr val="FFC000"/>
            </a:solidFill>
            <a:prstDash val="solid"/>
            <a:miter lim="800000"/>
            <a:headEnd type="none" w="sm" len="sm"/>
            <a:tailEnd type="none" w="sm" len="sm"/>
          </a:ln>
        </p:spPr>
      </p:cxnSp>
      <p:sp>
        <p:nvSpPr>
          <p:cNvPr id="714" name="Google Shape;714;p64"/>
          <p:cNvSpPr/>
          <p:nvPr/>
        </p:nvSpPr>
        <p:spPr>
          <a:xfrm>
            <a:off x="6784712" y="873416"/>
            <a:ext cx="1159138" cy="1241135"/>
          </a:xfrm>
          <a:prstGeom prst="ellipse">
            <a:avLst/>
          </a:prstGeom>
          <a:noFill/>
          <a:ln w="12700" cap="flat" cmpd="sng">
            <a:solidFill>
              <a:srgbClr val="00B05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omic Sans MS"/>
              <a:ea typeface="Comic Sans MS"/>
              <a:cs typeface="Comic Sans MS"/>
              <a:sym typeface="Comic Sans MS"/>
            </a:endParaRPr>
          </a:p>
        </p:txBody>
      </p:sp>
      <p:sp>
        <p:nvSpPr>
          <p:cNvPr id="715" name="Google Shape;715;p64"/>
          <p:cNvSpPr/>
          <p:nvPr/>
        </p:nvSpPr>
        <p:spPr>
          <a:xfrm>
            <a:off x="5332934" y="837376"/>
            <a:ext cx="1358809" cy="1162874"/>
          </a:xfrm>
          <a:prstGeom prst="ellipse">
            <a:avLst/>
          </a:prstGeom>
          <a:noFill/>
          <a:ln w="12700" cap="flat" cmpd="sng">
            <a:solidFill>
              <a:srgbClr val="FF000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omic Sans MS"/>
              <a:ea typeface="Comic Sans MS"/>
              <a:cs typeface="Comic Sans MS"/>
              <a:sym typeface="Comic Sans MS"/>
            </a:endParaRPr>
          </a:p>
        </p:txBody>
      </p:sp>
      <p:sp>
        <p:nvSpPr>
          <p:cNvPr id="716" name="Google Shape;716;p64"/>
          <p:cNvSpPr/>
          <p:nvPr/>
        </p:nvSpPr>
        <p:spPr>
          <a:xfrm>
            <a:off x="6840010" y="2053562"/>
            <a:ext cx="1160873" cy="432464"/>
          </a:xfrm>
          <a:prstGeom prst="rect">
            <a:avLst/>
          </a:prstGeom>
          <a:noFill/>
          <a:ln w="12700" cap="flat" cmpd="sng">
            <a:solidFill>
              <a:srgbClr val="00B05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1">
                <a:solidFill>
                  <a:schemeClr val="dk1"/>
                </a:solidFill>
                <a:latin typeface="Comic Sans MS"/>
                <a:ea typeface="Comic Sans MS"/>
                <a:cs typeface="Comic Sans MS"/>
                <a:sym typeface="Comic Sans MS"/>
              </a:rPr>
              <a:t>Right Sub tree </a:t>
            </a:r>
            <a:endParaRPr sz="1100"/>
          </a:p>
        </p:txBody>
      </p:sp>
      <p:sp>
        <p:nvSpPr>
          <p:cNvPr id="717" name="Google Shape;717;p64"/>
          <p:cNvSpPr/>
          <p:nvPr/>
        </p:nvSpPr>
        <p:spPr>
          <a:xfrm>
            <a:off x="5306641" y="1996412"/>
            <a:ext cx="1308865" cy="371475"/>
          </a:xfrm>
          <a:prstGeom prst="rect">
            <a:avLst/>
          </a:prstGeom>
          <a:noFill/>
          <a:ln w="12700" cap="flat" cmpd="sng">
            <a:solidFill>
              <a:srgbClr val="00B05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1">
                <a:solidFill>
                  <a:schemeClr val="dk1"/>
                </a:solidFill>
                <a:latin typeface="Comic Sans MS"/>
                <a:ea typeface="Comic Sans MS"/>
                <a:cs typeface="Comic Sans MS"/>
                <a:sym typeface="Comic Sans MS"/>
              </a:rPr>
              <a:t>Left Sub tree </a:t>
            </a:r>
            <a:endParaRPr sz="1100"/>
          </a:p>
        </p:txBody>
      </p:sp>
      <p:sp>
        <p:nvSpPr>
          <p:cNvPr id="718" name="Google Shape;718;p64"/>
          <p:cNvSpPr/>
          <p:nvPr/>
        </p:nvSpPr>
        <p:spPr>
          <a:xfrm>
            <a:off x="5332933" y="2571750"/>
            <a:ext cx="3705296" cy="400050"/>
          </a:xfrm>
          <a:prstGeom prst="rect">
            <a:avLst/>
          </a:prstGeom>
          <a:noFill/>
          <a:ln w="12700" cap="flat" cmpd="sng">
            <a:solidFill>
              <a:srgbClr val="00B050"/>
            </a:solidFill>
            <a:prstDash val="dot"/>
            <a:miter lim="800000"/>
            <a:headEnd type="none" w="sm" len="sm"/>
            <a:tailEnd type="none" w="sm" len="sm"/>
          </a:ln>
        </p:spPr>
        <p:txBody>
          <a:bodyPr spcFirstLastPara="1" wrap="square" lIns="68575" tIns="34275" rIns="68575" bIns="34275" anchor="ctr" anchorCtr="0">
            <a:noAutofit/>
          </a:bodyPr>
          <a:lstStyle/>
          <a:p>
            <a:pPr marL="0" marR="0" lvl="0" indent="0" algn="r" rtl="0">
              <a:spcBef>
                <a:spcPts val="0"/>
              </a:spcBef>
              <a:spcAft>
                <a:spcPts val="0"/>
              </a:spcAft>
              <a:buNone/>
            </a:pPr>
            <a:r>
              <a:rPr lang="en" sz="3300" b="1">
                <a:solidFill>
                  <a:srgbClr val="FF0000"/>
                </a:solidFill>
                <a:latin typeface="Comic Sans MS"/>
                <a:ea typeface="Comic Sans MS"/>
                <a:cs typeface="Comic Sans MS"/>
                <a:sym typeface="Comic Sans MS"/>
              </a:rPr>
              <a:t>D-E-B-F-G-C-A</a:t>
            </a:r>
            <a:endParaRPr sz="1100"/>
          </a:p>
        </p:txBody>
      </p:sp>
      <p:sp>
        <p:nvSpPr>
          <p:cNvPr id="719" name="Google Shape;719;p64"/>
          <p:cNvSpPr txBox="1"/>
          <p:nvPr/>
        </p:nvSpPr>
        <p:spPr>
          <a:xfrm>
            <a:off x="5645540" y="1638021"/>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1</a:t>
            </a:r>
            <a:endParaRPr sz="1100"/>
          </a:p>
        </p:txBody>
      </p:sp>
      <p:sp>
        <p:nvSpPr>
          <p:cNvPr id="720" name="Google Shape;720;p64"/>
          <p:cNvSpPr txBox="1"/>
          <p:nvPr/>
        </p:nvSpPr>
        <p:spPr>
          <a:xfrm>
            <a:off x="5840021" y="1208117"/>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3</a:t>
            </a:r>
            <a:endParaRPr sz="1100"/>
          </a:p>
        </p:txBody>
      </p:sp>
      <p:sp>
        <p:nvSpPr>
          <p:cNvPr id="721" name="Google Shape;721;p64"/>
          <p:cNvSpPr txBox="1"/>
          <p:nvPr/>
        </p:nvSpPr>
        <p:spPr>
          <a:xfrm>
            <a:off x="6177802" y="1638021"/>
            <a:ext cx="269275"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2</a:t>
            </a:r>
            <a:endParaRPr sz="1100"/>
          </a:p>
        </p:txBody>
      </p:sp>
      <p:sp>
        <p:nvSpPr>
          <p:cNvPr id="722" name="Google Shape;722;p64"/>
          <p:cNvSpPr txBox="1"/>
          <p:nvPr/>
        </p:nvSpPr>
        <p:spPr>
          <a:xfrm>
            <a:off x="6457950" y="457200"/>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7</a:t>
            </a:r>
            <a:endParaRPr sz="1100"/>
          </a:p>
        </p:txBody>
      </p:sp>
      <p:sp>
        <p:nvSpPr>
          <p:cNvPr id="723" name="Google Shape;723;p64"/>
          <p:cNvSpPr txBox="1"/>
          <p:nvPr/>
        </p:nvSpPr>
        <p:spPr>
          <a:xfrm>
            <a:off x="7063197" y="1767811"/>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4</a:t>
            </a:r>
            <a:endParaRPr sz="1100"/>
          </a:p>
        </p:txBody>
      </p:sp>
      <p:sp>
        <p:nvSpPr>
          <p:cNvPr id="724" name="Google Shape;724;p64"/>
          <p:cNvSpPr txBox="1"/>
          <p:nvPr/>
        </p:nvSpPr>
        <p:spPr>
          <a:xfrm>
            <a:off x="7462394" y="1061540"/>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6</a:t>
            </a:r>
            <a:endParaRPr sz="1100"/>
          </a:p>
        </p:txBody>
      </p:sp>
      <p:sp>
        <p:nvSpPr>
          <p:cNvPr id="725" name="Google Shape;725;p64"/>
          <p:cNvSpPr txBox="1"/>
          <p:nvPr/>
        </p:nvSpPr>
        <p:spPr>
          <a:xfrm>
            <a:off x="7544360" y="1828800"/>
            <a:ext cx="269276" cy="28575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mic Sans MS"/>
                <a:ea typeface="Comic Sans MS"/>
                <a:cs typeface="Comic Sans MS"/>
                <a:sym typeface="Comic Sans MS"/>
              </a:rPr>
              <a:t>5</a:t>
            </a:r>
            <a:endParaRPr sz="1100"/>
          </a:p>
        </p:txBody>
      </p:sp>
      <p:sp>
        <p:nvSpPr>
          <p:cNvPr id="726" name="Google Shape;726;p64"/>
          <p:cNvSpPr txBox="1"/>
          <p:nvPr/>
        </p:nvSpPr>
        <p:spPr>
          <a:xfrm>
            <a:off x="153537" y="2971801"/>
            <a:ext cx="5858801" cy="742950"/>
          </a:xfrm>
          <a:prstGeom prst="rect">
            <a:avLst/>
          </a:prstGeom>
          <a:noFill/>
          <a:ln w="9525" cap="flat" cmpd="sng">
            <a:solidFill>
              <a:schemeClr val="accent5"/>
            </a:solidFill>
            <a:prstDash val="solid"/>
            <a:round/>
            <a:headEnd type="none" w="sm" len="sm"/>
            <a:tailEnd type="none" w="sm" len="sm"/>
          </a:ln>
        </p:spPr>
        <p:txBody>
          <a:bodyPr spcFirstLastPara="1" wrap="square" lIns="68575" tIns="34275" rIns="68575" bIns="34275" anchor="t" anchorCtr="0">
            <a:normAutofit fontScale="85000" lnSpcReduction="20000"/>
          </a:bodyPr>
          <a:lstStyle/>
          <a:p>
            <a:pPr marL="254000" marR="0" lvl="0" indent="-260350" algn="l" rtl="0">
              <a:spcBef>
                <a:spcPts val="0"/>
              </a:spcBef>
              <a:spcAft>
                <a:spcPts val="0"/>
              </a:spcAft>
              <a:buClr>
                <a:schemeClr val="dk1"/>
              </a:buClr>
              <a:buSzPct val="100000"/>
              <a:buFont typeface="Calibri"/>
              <a:buChar char="⌂"/>
            </a:pPr>
            <a:r>
              <a:rPr lang="en" sz="2000">
                <a:solidFill>
                  <a:schemeClr val="dk1"/>
                </a:solidFill>
                <a:latin typeface="Comic Sans MS"/>
                <a:ea typeface="Comic Sans MS"/>
                <a:cs typeface="Comic Sans MS"/>
                <a:sym typeface="Comic Sans MS"/>
              </a:rPr>
              <a:t>A</a:t>
            </a:r>
            <a:r>
              <a:rPr lang="en" sz="2000" b="1">
                <a:solidFill>
                  <a:schemeClr val="dk1"/>
                </a:solidFill>
                <a:latin typeface="Comic Sans MS"/>
                <a:ea typeface="Comic Sans MS"/>
                <a:cs typeface="Comic Sans MS"/>
                <a:sym typeface="Comic Sans MS"/>
              </a:rPr>
              <a:t> </a:t>
            </a:r>
            <a:r>
              <a:rPr lang="en" sz="2000">
                <a:solidFill>
                  <a:schemeClr val="dk1"/>
                </a:solidFill>
                <a:latin typeface="Comic Sans MS"/>
                <a:ea typeface="Comic Sans MS"/>
                <a:cs typeface="Comic Sans MS"/>
                <a:sym typeface="Comic Sans MS"/>
              </a:rPr>
              <a:t>node’s left child must have less than its parent value and the node’s right child must have a value greater than its parent value</a:t>
            </a:r>
            <a:endParaRPr sz="1100"/>
          </a:p>
          <a:p>
            <a:pPr marL="0" marR="0" lvl="0" indent="0" algn="l" rtl="0">
              <a:spcBef>
                <a:spcPts val="300"/>
              </a:spcBef>
              <a:spcAft>
                <a:spcPts val="0"/>
              </a:spcAft>
              <a:buClr>
                <a:schemeClr val="dk1"/>
              </a:buClr>
              <a:buSzPct val="100000"/>
              <a:buFont typeface="Arial"/>
              <a:buNone/>
            </a:pPr>
            <a:endParaRPr sz="1800">
              <a:solidFill>
                <a:schemeClr val="dk1"/>
              </a:solidFill>
              <a:latin typeface="Comic Sans MS"/>
              <a:ea typeface="Comic Sans MS"/>
              <a:cs typeface="Comic Sans MS"/>
              <a:sym typeface="Comic Sans MS"/>
            </a:endParaRPr>
          </a:p>
          <a:p>
            <a:pPr marL="0" marR="0" lvl="0" indent="0" algn="l" rtl="0">
              <a:spcBef>
                <a:spcPts val="300"/>
              </a:spcBef>
              <a:spcAft>
                <a:spcPts val="0"/>
              </a:spcAft>
              <a:buClr>
                <a:schemeClr val="dk1"/>
              </a:buClr>
              <a:buSzPct val="100000"/>
              <a:buFont typeface="Arial"/>
              <a:buNone/>
            </a:pPr>
            <a:endParaRPr sz="1800">
              <a:solidFill>
                <a:schemeClr val="dk1"/>
              </a:solidFill>
              <a:latin typeface="Comic Sans MS"/>
              <a:ea typeface="Comic Sans MS"/>
              <a:cs typeface="Comic Sans MS"/>
              <a:sym typeface="Comic Sans MS"/>
            </a:endParaRPr>
          </a:p>
          <a:p>
            <a:pPr marL="0" marR="0" lvl="0" indent="0" algn="l" rtl="0">
              <a:spcBef>
                <a:spcPts val="300"/>
              </a:spcBef>
              <a:spcAft>
                <a:spcPts val="0"/>
              </a:spcAft>
              <a:buClr>
                <a:schemeClr val="dk1"/>
              </a:buClr>
              <a:buSzPct val="100000"/>
              <a:buFont typeface="Arial"/>
              <a:buNone/>
            </a:pPr>
            <a:endParaRPr sz="1800">
              <a:solidFill>
                <a:schemeClr val="dk1"/>
              </a:solidFill>
              <a:latin typeface="Comic Sans MS"/>
              <a:ea typeface="Comic Sans MS"/>
              <a:cs typeface="Comic Sans MS"/>
              <a:sym typeface="Comic Sans MS"/>
            </a:endParaRPr>
          </a:p>
          <a:p>
            <a:pPr marL="0" marR="0" lvl="0" indent="0" algn="l" rtl="0">
              <a:spcBef>
                <a:spcPts val="300"/>
              </a:spcBef>
              <a:spcAft>
                <a:spcPts val="0"/>
              </a:spcAft>
              <a:buClr>
                <a:schemeClr val="dk1"/>
              </a:buClr>
              <a:buSzPct val="100000"/>
              <a:buFont typeface="Arial"/>
              <a:buNone/>
            </a:pPr>
            <a:endParaRPr sz="1800">
              <a:solidFill>
                <a:schemeClr val="dk1"/>
              </a:solidFill>
              <a:latin typeface="Comic Sans MS"/>
              <a:ea typeface="Comic Sans MS"/>
              <a:cs typeface="Comic Sans MS"/>
              <a:sym typeface="Comic Sans MS"/>
            </a:endParaRPr>
          </a:p>
        </p:txBody>
      </p:sp>
      <p:sp>
        <p:nvSpPr>
          <p:cNvPr id="727" name="Google Shape;727;p64"/>
          <p:cNvSpPr/>
          <p:nvPr/>
        </p:nvSpPr>
        <p:spPr>
          <a:xfrm>
            <a:off x="6312441" y="3086101"/>
            <a:ext cx="678907"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800" b="1">
                <a:solidFill>
                  <a:srgbClr val="FF0000"/>
                </a:solidFill>
                <a:latin typeface="Comic Sans MS"/>
                <a:ea typeface="Comic Sans MS"/>
                <a:cs typeface="Comic Sans MS"/>
                <a:sym typeface="Comic Sans MS"/>
              </a:rPr>
              <a:t>27</a:t>
            </a:r>
            <a:endParaRPr sz="1100"/>
          </a:p>
        </p:txBody>
      </p:sp>
      <p:sp>
        <p:nvSpPr>
          <p:cNvPr id="728" name="Google Shape;728;p64"/>
          <p:cNvSpPr/>
          <p:nvPr/>
        </p:nvSpPr>
        <p:spPr>
          <a:xfrm>
            <a:off x="5720663" y="3845216"/>
            <a:ext cx="686104"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2100" b="1">
                <a:solidFill>
                  <a:srgbClr val="FF0000"/>
                </a:solidFill>
                <a:latin typeface="Comic Sans MS"/>
                <a:ea typeface="Comic Sans MS"/>
                <a:cs typeface="Comic Sans MS"/>
                <a:sym typeface="Comic Sans MS"/>
              </a:rPr>
              <a:t>14</a:t>
            </a:r>
            <a:endParaRPr sz="1100"/>
          </a:p>
        </p:txBody>
      </p:sp>
      <p:sp>
        <p:nvSpPr>
          <p:cNvPr id="729" name="Google Shape;729;p64"/>
          <p:cNvSpPr/>
          <p:nvPr/>
        </p:nvSpPr>
        <p:spPr>
          <a:xfrm>
            <a:off x="7100660" y="3864621"/>
            <a:ext cx="57833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rgbClr val="FF0000"/>
                </a:solidFill>
                <a:latin typeface="Comic Sans MS"/>
                <a:ea typeface="Comic Sans MS"/>
                <a:cs typeface="Comic Sans MS"/>
                <a:sym typeface="Comic Sans MS"/>
              </a:rPr>
              <a:t>35</a:t>
            </a:r>
            <a:endParaRPr sz="1100"/>
          </a:p>
        </p:txBody>
      </p:sp>
      <p:sp>
        <p:nvSpPr>
          <p:cNvPr id="730" name="Google Shape;730;p64"/>
          <p:cNvSpPr/>
          <p:nvPr/>
        </p:nvSpPr>
        <p:spPr>
          <a:xfrm>
            <a:off x="5306640" y="4347149"/>
            <a:ext cx="668018"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2100" b="1">
                <a:solidFill>
                  <a:srgbClr val="FF0000"/>
                </a:solidFill>
                <a:latin typeface="Comic Sans MS"/>
                <a:ea typeface="Comic Sans MS"/>
                <a:cs typeface="Comic Sans MS"/>
                <a:sym typeface="Comic Sans MS"/>
              </a:rPr>
              <a:t>10</a:t>
            </a:r>
            <a:endParaRPr sz="1100"/>
          </a:p>
        </p:txBody>
      </p:sp>
      <p:sp>
        <p:nvSpPr>
          <p:cNvPr id="731" name="Google Shape;731;p64"/>
          <p:cNvSpPr/>
          <p:nvPr/>
        </p:nvSpPr>
        <p:spPr>
          <a:xfrm>
            <a:off x="6177803" y="4366969"/>
            <a:ext cx="513940"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1">
                <a:solidFill>
                  <a:srgbClr val="FF0000"/>
                </a:solidFill>
                <a:latin typeface="Comic Sans MS"/>
                <a:ea typeface="Comic Sans MS"/>
                <a:cs typeface="Comic Sans MS"/>
                <a:sym typeface="Comic Sans MS"/>
              </a:rPr>
              <a:t>19</a:t>
            </a:r>
            <a:endParaRPr sz="1100"/>
          </a:p>
        </p:txBody>
      </p:sp>
      <p:sp>
        <p:nvSpPr>
          <p:cNvPr id="732" name="Google Shape;732;p64"/>
          <p:cNvSpPr/>
          <p:nvPr/>
        </p:nvSpPr>
        <p:spPr>
          <a:xfrm>
            <a:off x="6784712" y="4443211"/>
            <a:ext cx="538729"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rgbClr val="FF0000"/>
                </a:solidFill>
                <a:latin typeface="Comic Sans MS"/>
                <a:ea typeface="Comic Sans MS"/>
                <a:cs typeface="Comic Sans MS"/>
                <a:sym typeface="Comic Sans MS"/>
              </a:rPr>
              <a:t>31</a:t>
            </a:r>
            <a:endParaRPr sz="1100"/>
          </a:p>
        </p:txBody>
      </p:sp>
      <p:sp>
        <p:nvSpPr>
          <p:cNvPr id="733" name="Google Shape;733;p64"/>
          <p:cNvSpPr/>
          <p:nvPr/>
        </p:nvSpPr>
        <p:spPr>
          <a:xfrm>
            <a:off x="7389829" y="4435257"/>
            <a:ext cx="554021" cy="393487"/>
          </a:xfrm>
          <a:prstGeom prst="ellipse">
            <a:avLst/>
          </a:prstGeom>
          <a:noFill/>
          <a:ln w="5715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rgbClr val="FF0000"/>
                </a:solidFill>
                <a:latin typeface="Comic Sans MS"/>
                <a:ea typeface="Comic Sans MS"/>
                <a:cs typeface="Comic Sans MS"/>
                <a:sym typeface="Comic Sans MS"/>
              </a:rPr>
              <a:t>42</a:t>
            </a:r>
            <a:endParaRPr sz="1100"/>
          </a:p>
        </p:txBody>
      </p:sp>
      <p:cxnSp>
        <p:nvCxnSpPr>
          <p:cNvPr id="734" name="Google Shape;734;p64"/>
          <p:cNvCxnSpPr>
            <a:stCxn id="729" idx="1"/>
            <a:endCxn id="727" idx="6"/>
          </p:cNvCxnSpPr>
          <p:nvPr/>
        </p:nvCxnSpPr>
        <p:spPr>
          <a:xfrm rot="10800000">
            <a:off x="6991256" y="3282946"/>
            <a:ext cx="194100" cy="639300"/>
          </a:xfrm>
          <a:prstGeom prst="straightConnector1">
            <a:avLst/>
          </a:prstGeom>
          <a:noFill/>
          <a:ln w="76200" cap="flat" cmpd="sng">
            <a:solidFill>
              <a:srgbClr val="00B050"/>
            </a:solidFill>
            <a:prstDash val="solid"/>
            <a:miter lim="800000"/>
            <a:headEnd type="none" w="sm" len="sm"/>
            <a:tailEnd type="none" w="sm" len="sm"/>
          </a:ln>
        </p:spPr>
      </p:cxnSp>
      <p:cxnSp>
        <p:nvCxnSpPr>
          <p:cNvPr id="735" name="Google Shape;735;p64"/>
          <p:cNvCxnSpPr>
            <a:stCxn id="727" idx="2"/>
            <a:endCxn id="728" idx="0"/>
          </p:cNvCxnSpPr>
          <p:nvPr/>
        </p:nvCxnSpPr>
        <p:spPr>
          <a:xfrm flipH="1">
            <a:off x="6063741" y="3282844"/>
            <a:ext cx="248700" cy="562500"/>
          </a:xfrm>
          <a:prstGeom prst="straightConnector1">
            <a:avLst/>
          </a:prstGeom>
          <a:noFill/>
          <a:ln w="76200" cap="flat" cmpd="sng">
            <a:solidFill>
              <a:srgbClr val="00B0F0"/>
            </a:solidFill>
            <a:prstDash val="solid"/>
            <a:miter lim="800000"/>
            <a:headEnd type="none" w="sm" len="sm"/>
            <a:tailEnd type="none" w="sm" len="sm"/>
          </a:ln>
        </p:spPr>
      </p:cxnSp>
      <p:cxnSp>
        <p:nvCxnSpPr>
          <p:cNvPr id="736" name="Google Shape;736;p64"/>
          <p:cNvCxnSpPr>
            <a:stCxn id="728" idx="6"/>
            <a:endCxn id="731" idx="0"/>
          </p:cNvCxnSpPr>
          <p:nvPr/>
        </p:nvCxnSpPr>
        <p:spPr>
          <a:xfrm>
            <a:off x="6406767" y="4041960"/>
            <a:ext cx="27900" cy="324900"/>
          </a:xfrm>
          <a:prstGeom prst="straightConnector1">
            <a:avLst/>
          </a:prstGeom>
          <a:noFill/>
          <a:ln w="57150" cap="flat" cmpd="sng">
            <a:solidFill>
              <a:schemeClr val="dk1"/>
            </a:solidFill>
            <a:prstDash val="solid"/>
            <a:miter lim="800000"/>
            <a:headEnd type="none" w="sm" len="sm"/>
            <a:tailEnd type="none" w="sm" len="sm"/>
          </a:ln>
        </p:spPr>
      </p:cxnSp>
      <p:cxnSp>
        <p:nvCxnSpPr>
          <p:cNvPr id="737" name="Google Shape;737;p64"/>
          <p:cNvCxnSpPr>
            <a:stCxn id="728" idx="2"/>
            <a:endCxn id="730" idx="0"/>
          </p:cNvCxnSpPr>
          <p:nvPr/>
        </p:nvCxnSpPr>
        <p:spPr>
          <a:xfrm flipH="1">
            <a:off x="5640563" y="4041960"/>
            <a:ext cx="80100" cy="305100"/>
          </a:xfrm>
          <a:prstGeom prst="straightConnector1">
            <a:avLst/>
          </a:prstGeom>
          <a:noFill/>
          <a:ln w="57150" cap="flat" cmpd="sng">
            <a:solidFill>
              <a:schemeClr val="dk1"/>
            </a:solidFill>
            <a:prstDash val="solid"/>
            <a:miter lim="800000"/>
            <a:headEnd type="none" w="sm" len="sm"/>
            <a:tailEnd type="none" w="sm" len="sm"/>
          </a:ln>
        </p:spPr>
      </p:cxnSp>
      <p:cxnSp>
        <p:nvCxnSpPr>
          <p:cNvPr id="738" name="Google Shape;738;p64"/>
          <p:cNvCxnSpPr>
            <a:stCxn id="729" idx="3"/>
            <a:endCxn id="732" idx="0"/>
          </p:cNvCxnSpPr>
          <p:nvPr/>
        </p:nvCxnSpPr>
        <p:spPr>
          <a:xfrm flipH="1">
            <a:off x="7053956" y="4200483"/>
            <a:ext cx="131400" cy="242700"/>
          </a:xfrm>
          <a:prstGeom prst="straightConnector1">
            <a:avLst/>
          </a:prstGeom>
          <a:noFill/>
          <a:ln w="76200" cap="flat" cmpd="sng">
            <a:solidFill>
              <a:srgbClr val="00B050"/>
            </a:solidFill>
            <a:prstDash val="solid"/>
            <a:miter lim="800000"/>
            <a:headEnd type="none" w="sm" len="sm"/>
            <a:tailEnd type="none" w="sm" len="sm"/>
          </a:ln>
        </p:spPr>
      </p:cxnSp>
      <p:cxnSp>
        <p:nvCxnSpPr>
          <p:cNvPr id="739" name="Google Shape;739;p64"/>
          <p:cNvCxnSpPr>
            <a:stCxn id="733" idx="0"/>
            <a:endCxn id="729" idx="5"/>
          </p:cNvCxnSpPr>
          <p:nvPr/>
        </p:nvCxnSpPr>
        <p:spPr>
          <a:xfrm rot="10800000">
            <a:off x="7594239" y="4200357"/>
            <a:ext cx="72600" cy="234900"/>
          </a:xfrm>
          <a:prstGeom prst="straightConnector1">
            <a:avLst/>
          </a:prstGeom>
          <a:noFill/>
          <a:ln w="19050" cap="flat" cmpd="sng">
            <a:solidFill>
              <a:srgbClr val="FFC000"/>
            </a:solidFill>
            <a:prstDash val="solid"/>
            <a:miter lim="800000"/>
            <a:headEnd type="none" w="sm" len="sm"/>
            <a:tailEnd type="none" w="sm" len="sm"/>
          </a:ln>
        </p:spPr>
      </p:cxnSp>
      <p:sp>
        <p:nvSpPr>
          <p:cNvPr id="740" name="Google Shape;740;p64"/>
          <p:cNvSpPr txBox="1"/>
          <p:nvPr/>
        </p:nvSpPr>
        <p:spPr>
          <a:xfrm>
            <a:off x="15001" y="4761256"/>
            <a:ext cx="6723227" cy="286182"/>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Clr>
                <a:schemeClr val="dk1"/>
              </a:buClr>
              <a:buSzPts val="1800"/>
              <a:buFont typeface="Arial"/>
              <a:buNone/>
            </a:pPr>
            <a:r>
              <a:rPr lang="en" sz="1800" b="1">
                <a:solidFill>
                  <a:schemeClr val="dk1"/>
                </a:solidFill>
                <a:latin typeface="Comic Sans MS"/>
                <a:ea typeface="Comic Sans MS"/>
                <a:cs typeface="Comic Sans MS"/>
                <a:sym typeface="Comic Sans MS"/>
              </a:rPr>
              <a:t>Left sub tree (keys)&lt;=Node(key)&lt;=Right sub tree(keys)</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1"/>
                                        </p:tgtEl>
                                        <p:attrNameLst>
                                          <p:attrName>style.visibility</p:attrName>
                                        </p:attrNameLst>
                                      </p:cBhvr>
                                      <p:to>
                                        <p:strVal val="visible"/>
                                      </p:to>
                                    </p:set>
                                    <p:animEffect transition="in" filter="fade">
                                      <p:cBhvr>
                                        <p:cTn id="7" dur="1000"/>
                                        <p:tgtEl>
                                          <p:spTgt spid="70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9"/>
                                        </p:tgtEl>
                                        <p:attrNameLst>
                                          <p:attrName>style.visibility</p:attrName>
                                        </p:attrNameLst>
                                      </p:cBhvr>
                                      <p:to>
                                        <p:strVal val="visible"/>
                                      </p:to>
                                    </p:set>
                                    <p:animEffect transition="in" filter="fade">
                                      <p:cBhvr>
                                        <p:cTn id="12" dur="1000"/>
                                        <p:tgtEl>
                                          <p:spTgt spid="70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02"/>
                                        </p:tgtEl>
                                        <p:attrNameLst>
                                          <p:attrName>style.visibility</p:attrName>
                                        </p:attrNameLst>
                                      </p:cBhvr>
                                      <p:to>
                                        <p:strVal val="visible"/>
                                      </p:to>
                                    </p:set>
                                    <p:animEffect transition="in" filter="fade">
                                      <p:cBhvr>
                                        <p:cTn id="17" dur="1000"/>
                                        <p:tgtEl>
                                          <p:spTgt spid="70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08"/>
                                        </p:tgtEl>
                                        <p:attrNameLst>
                                          <p:attrName>style.visibility</p:attrName>
                                        </p:attrNameLst>
                                      </p:cBhvr>
                                      <p:to>
                                        <p:strVal val="visible"/>
                                      </p:to>
                                    </p:set>
                                    <p:animEffect transition="in" filter="fade">
                                      <p:cBhvr>
                                        <p:cTn id="22" dur="1000"/>
                                        <p:tgtEl>
                                          <p:spTgt spid="70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03"/>
                                        </p:tgtEl>
                                        <p:attrNameLst>
                                          <p:attrName>style.visibility</p:attrName>
                                        </p:attrNameLst>
                                      </p:cBhvr>
                                      <p:to>
                                        <p:strVal val="visible"/>
                                      </p:to>
                                    </p:set>
                                    <p:animEffect transition="in" filter="fade">
                                      <p:cBhvr>
                                        <p:cTn id="27" dur="1000"/>
                                        <p:tgtEl>
                                          <p:spTgt spid="70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11"/>
                                        </p:tgtEl>
                                        <p:attrNameLst>
                                          <p:attrName>style.visibility</p:attrName>
                                        </p:attrNameLst>
                                      </p:cBhvr>
                                      <p:to>
                                        <p:strVal val="visible"/>
                                      </p:to>
                                    </p:set>
                                    <p:animEffect transition="in" filter="fade">
                                      <p:cBhvr>
                                        <p:cTn id="32" dur="1000"/>
                                        <p:tgtEl>
                                          <p:spTgt spid="7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04"/>
                                        </p:tgtEl>
                                        <p:attrNameLst>
                                          <p:attrName>style.visibility</p:attrName>
                                        </p:attrNameLst>
                                      </p:cBhvr>
                                      <p:to>
                                        <p:strVal val="visible"/>
                                      </p:to>
                                    </p:set>
                                    <p:animEffect transition="in" filter="fade">
                                      <p:cBhvr>
                                        <p:cTn id="37" dur="1000"/>
                                        <p:tgtEl>
                                          <p:spTgt spid="70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10"/>
                                        </p:tgtEl>
                                        <p:attrNameLst>
                                          <p:attrName>style.visibility</p:attrName>
                                        </p:attrNameLst>
                                      </p:cBhvr>
                                      <p:to>
                                        <p:strVal val="visible"/>
                                      </p:to>
                                    </p:set>
                                    <p:animEffect transition="in" filter="fade">
                                      <p:cBhvr>
                                        <p:cTn id="42" dur="1000"/>
                                        <p:tgtEl>
                                          <p:spTgt spid="71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05"/>
                                        </p:tgtEl>
                                        <p:attrNameLst>
                                          <p:attrName>style.visibility</p:attrName>
                                        </p:attrNameLst>
                                      </p:cBhvr>
                                      <p:to>
                                        <p:strVal val="visible"/>
                                      </p:to>
                                    </p:set>
                                    <p:animEffect transition="in" filter="fade">
                                      <p:cBhvr>
                                        <p:cTn id="47" dur="1000"/>
                                        <p:tgtEl>
                                          <p:spTgt spid="70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12"/>
                                        </p:tgtEl>
                                        <p:attrNameLst>
                                          <p:attrName>style.visibility</p:attrName>
                                        </p:attrNameLst>
                                      </p:cBhvr>
                                      <p:to>
                                        <p:strVal val="visible"/>
                                      </p:to>
                                    </p:set>
                                    <p:animEffect transition="in" filter="fade">
                                      <p:cBhvr>
                                        <p:cTn id="52" dur="1000"/>
                                        <p:tgtEl>
                                          <p:spTgt spid="7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706"/>
                                        </p:tgtEl>
                                        <p:attrNameLst>
                                          <p:attrName>style.visibility</p:attrName>
                                        </p:attrNameLst>
                                      </p:cBhvr>
                                      <p:to>
                                        <p:strVal val="visible"/>
                                      </p:to>
                                    </p:set>
                                    <p:animEffect transition="in" filter="fade">
                                      <p:cBhvr>
                                        <p:cTn id="57" dur="1000"/>
                                        <p:tgtEl>
                                          <p:spTgt spid="70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713"/>
                                        </p:tgtEl>
                                        <p:attrNameLst>
                                          <p:attrName>style.visibility</p:attrName>
                                        </p:attrNameLst>
                                      </p:cBhvr>
                                      <p:to>
                                        <p:strVal val="visible"/>
                                      </p:to>
                                    </p:set>
                                    <p:animEffect transition="in" filter="fade">
                                      <p:cBhvr>
                                        <p:cTn id="62" dur="1000"/>
                                        <p:tgtEl>
                                          <p:spTgt spid="71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707"/>
                                        </p:tgtEl>
                                        <p:attrNameLst>
                                          <p:attrName>style.visibility</p:attrName>
                                        </p:attrNameLst>
                                      </p:cBhvr>
                                      <p:to>
                                        <p:strVal val="visible"/>
                                      </p:to>
                                    </p:set>
                                    <p:animEffect transition="in" filter="fade">
                                      <p:cBhvr>
                                        <p:cTn id="67" dur="1000"/>
                                        <p:tgtEl>
                                          <p:spTgt spid="707"/>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714"/>
                                        </p:tgtEl>
                                        <p:attrNameLst>
                                          <p:attrName>style.visibility</p:attrName>
                                        </p:attrNameLst>
                                      </p:cBhvr>
                                      <p:to>
                                        <p:strVal val="visible"/>
                                      </p:to>
                                    </p:set>
                                    <p:anim calcmode="lin" valueType="num">
                                      <p:cBhvr additive="base">
                                        <p:cTn id="72" dur="500"/>
                                        <p:tgtEl>
                                          <p:spTgt spid="714"/>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715"/>
                                        </p:tgtEl>
                                        <p:attrNameLst>
                                          <p:attrName>style.visibility</p:attrName>
                                        </p:attrNameLst>
                                      </p:cBhvr>
                                      <p:to>
                                        <p:strVal val="visible"/>
                                      </p:to>
                                    </p:set>
                                    <p:anim calcmode="lin" valueType="num">
                                      <p:cBhvr additive="base">
                                        <p:cTn id="77" dur="500"/>
                                        <p:tgtEl>
                                          <p:spTgt spid="715"/>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727"/>
                                        </p:tgtEl>
                                        <p:attrNameLst>
                                          <p:attrName>style.visibility</p:attrName>
                                        </p:attrNameLst>
                                      </p:cBhvr>
                                      <p:to>
                                        <p:strVal val="visible"/>
                                      </p:to>
                                    </p:set>
                                    <p:animEffect transition="in" filter="fade">
                                      <p:cBhvr>
                                        <p:cTn id="82" dur="1000"/>
                                        <p:tgtEl>
                                          <p:spTgt spid="727"/>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735"/>
                                        </p:tgtEl>
                                        <p:attrNameLst>
                                          <p:attrName>style.visibility</p:attrName>
                                        </p:attrNameLst>
                                      </p:cBhvr>
                                      <p:to>
                                        <p:strVal val="visible"/>
                                      </p:to>
                                    </p:set>
                                    <p:animEffect transition="in" filter="fade">
                                      <p:cBhvr>
                                        <p:cTn id="87" dur="1000"/>
                                        <p:tgtEl>
                                          <p:spTgt spid="735"/>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728"/>
                                        </p:tgtEl>
                                        <p:attrNameLst>
                                          <p:attrName>style.visibility</p:attrName>
                                        </p:attrNameLst>
                                      </p:cBhvr>
                                      <p:to>
                                        <p:strVal val="visible"/>
                                      </p:to>
                                    </p:set>
                                    <p:animEffect transition="in" filter="fade">
                                      <p:cBhvr>
                                        <p:cTn id="92" dur="1000"/>
                                        <p:tgtEl>
                                          <p:spTgt spid="728"/>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734"/>
                                        </p:tgtEl>
                                        <p:attrNameLst>
                                          <p:attrName>style.visibility</p:attrName>
                                        </p:attrNameLst>
                                      </p:cBhvr>
                                      <p:to>
                                        <p:strVal val="visible"/>
                                      </p:to>
                                    </p:set>
                                    <p:animEffect transition="in" filter="fade">
                                      <p:cBhvr>
                                        <p:cTn id="97" dur="1000"/>
                                        <p:tgtEl>
                                          <p:spTgt spid="734"/>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729"/>
                                        </p:tgtEl>
                                        <p:attrNameLst>
                                          <p:attrName>style.visibility</p:attrName>
                                        </p:attrNameLst>
                                      </p:cBhvr>
                                      <p:to>
                                        <p:strVal val="visible"/>
                                      </p:to>
                                    </p:set>
                                    <p:animEffect transition="in" filter="fade">
                                      <p:cBhvr>
                                        <p:cTn id="102" dur="1000"/>
                                        <p:tgtEl>
                                          <p:spTgt spid="729"/>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737"/>
                                        </p:tgtEl>
                                        <p:attrNameLst>
                                          <p:attrName>style.visibility</p:attrName>
                                        </p:attrNameLst>
                                      </p:cBhvr>
                                      <p:to>
                                        <p:strVal val="visible"/>
                                      </p:to>
                                    </p:set>
                                    <p:animEffect transition="in" filter="fade">
                                      <p:cBhvr>
                                        <p:cTn id="107" dur="1000"/>
                                        <p:tgtEl>
                                          <p:spTgt spid="737"/>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730"/>
                                        </p:tgtEl>
                                        <p:attrNameLst>
                                          <p:attrName>style.visibility</p:attrName>
                                        </p:attrNameLst>
                                      </p:cBhvr>
                                      <p:to>
                                        <p:strVal val="visible"/>
                                      </p:to>
                                    </p:set>
                                    <p:animEffect transition="in" filter="fade">
                                      <p:cBhvr>
                                        <p:cTn id="112" dur="1000"/>
                                        <p:tgtEl>
                                          <p:spTgt spid="730"/>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736"/>
                                        </p:tgtEl>
                                        <p:attrNameLst>
                                          <p:attrName>style.visibility</p:attrName>
                                        </p:attrNameLst>
                                      </p:cBhvr>
                                      <p:to>
                                        <p:strVal val="visible"/>
                                      </p:to>
                                    </p:set>
                                    <p:animEffect transition="in" filter="fade">
                                      <p:cBhvr>
                                        <p:cTn id="117" dur="1000"/>
                                        <p:tgtEl>
                                          <p:spTgt spid="736"/>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731"/>
                                        </p:tgtEl>
                                        <p:attrNameLst>
                                          <p:attrName>style.visibility</p:attrName>
                                        </p:attrNameLst>
                                      </p:cBhvr>
                                      <p:to>
                                        <p:strVal val="visible"/>
                                      </p:to>
                                    </p:set>
                                    <p:animEffect transition="in" filter="fade">
                                      <p:cBhvr>
                                        <p:cTn id="122" dur="1000"/>
                                        <p:tgtEl>
                                          <p:spTgt spid="731"/>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738"/>
                                        </p:tgtEl>
                                        <p:attrNameLst>
                                          <p:attrName>style.visibility</p:attrName>
                                        </p:attrNameLst>
                                      </p:cBhvr>
                                      <p:to>
                                        <p:strVal val="visible"/>
                                      </p:to>
                                    </p:set>
                                    <p:animEffect transition="in" filter="fade">
                                      <p:cBhvr>
                                        <p:cTn id="127" dur="1000"/>
                                        <p:tgtEl>
                                          <p:spTgt spid="738"/>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732"/>
                                        </p:tgtEl>
                                        <p:attrNameLst>
                                          <p:attrName>style.visibility</p:attrName>
                                        </p:attrNameLst>
                                      </p:cBhvr>
                                      <p:to>
                                        <p:strVal val="visible"/>
                                      </p:to>
                                    </p:set>
                                    <p:animEffect transition="in" filter="fade">
                                      <p:cBhvr>
                                        <p:cTn id="132" dur="1000"/>
                                        <p:tgtEl>
                                          <p:spTgt spid="732"/>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nodeType="clickEffect">
                                  <p:stCondLst>
                                    <p:cond delay="0"/>
                                  </p:stCondLst>
                                  <p:childTnLst>
                                    <p:set>
                                      <p:cBhvr>
                                        <p:cTn id="136" dur="1" fill="hold">
                                          <p:stCondLst>
                                            <p:cond delay="0"/>
                                          </p:stCondLst>
                                        </p:cTn>
                                        <p:tgtEl>
                                          <p:spTgt spid="739"/>
                                        </p:tgtEl>
                                        <p:attrNameLst>
                                          <p:attrName>style.visibility</p:attrName>
                                        </p:attrNameLst>
                                      </p:cBhvr>
                                      <p:to>
                                        <p:strVal val="visible"/>
                                      </p:to>
                                    </p:set>
                                    <p:animEffect transition="in" filter="fade">
                                      <p:cBhvr>
                                        <p:cTn id="137" dur="1000"/>
                                        <p:tgtEl>
                                          <p:spTgt spid="739"/>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nodeType="clickEffect">
                                  <p:stCondLst>
                                    <p:cond delay="0"/>
                                  </p:stCondLst>
                                  <p:childTnLst>
                                    <p:set>
                                      <p:cBhvr>
                                        <p:cTn id="141" dur="1" fill="hold">
                                          <p:stCondLst>
                                            <p:cond delay="0"/>
                                          </p:stCondLst>
                                        </p:cTn>
                                        <p:tgtEl>
                                          <p:spTgt spid="733"/>
                                        </p:tgtEl>
                                        <p:attrNameLst>
                                          <p:attrName>style.visibility</p:attrName>
                                        </p:attrNameLst>
                                      </p:cBhvr>
                                      <p:to>
                                        <p:strVal val="visible"/>
                                      </p:to>
                                    </p:set>
                                    <p:animEffect transition="in" filter="fade">
                                      <p:cBhvr>
                                        <p:cTn id="142" dur="1000"/>
                                        <p:tgtEl>
                                          <p:spTgt spid="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5" name="Google Shape;745;p65"/>
          <p:cNvSpPr txBox="1">
            <a:spLocks noGrp="1"/>
          </p:cNvSpPr>
          <p:nvPr>
            <p:ph type="title"/>
          </p:nvPr>
        </p:nvSpPr>
        <p:spPr>
          <a:xfrm>
            <a:off x="1485900" y="57150"/>
            <a:ext cx="6172200" cy="457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100000"/>
              <a:buFont typeface="Comic Sans MS"/>
              <a:buNone/>
            </a:pPr>
            <a:r>
              <a:rPr lang="en" b="1"/>
              <a:t>Basic operations on binary tree</a:t>
            </a:r>
            <a:endParaRPr b="1"/>
          </a:p>
        </p:txBody>
      </p:sp>
      <p:sp>
        <p:nvSpPr>
          <p:cNvPr id="746" name="Google Shape;746;p65"/>
          <p:cNvSpPr txBox="1">
            <a:spLocks noGrp="1"/>
          </p:cNvSpPr>
          <p:nvPr>
            <p:ph type="body" idx="1"/>
          </p:nvPr>
        </p:nvSpPr>
        <p:spPr>
          <a:xfrm>
            <a:off x="235424" y="628650"/>
            <a:ext cx="8669740" cy="4343400"/>
          </a:xfrm>
          <a:prstGeom prst="rect">
            <a:avLst/>
          </a:prstGeom>
          <a:noFill/>
          <a:ln>
            <a:noFill/>
          </a:ln>
        </p:spPr>
        <p:txBody>
          <a:bodyPr spcFirstLastPara="1" wrap="square" lIns="68575" tIns="34275" rIns="68575" bIns="34275" anchor="t" anchorCtr="0">
            <a:normAutofit/>
          </a:bodyPr>
          <a:lstStyle/>
          <a:p>
            <a:pPr marL="381000" lvl="0" indent="-374650" algn="l" rtl="0">
              <a:lnSpc>
                <a:spcPct val="90000"/>
              </a:lnSpc>
              <a:spcBef>
                <a:spcPts val="0"/>
              </a:spcBef>
              <a:spcAft>
                <a:spcPts val="0"/>
              </a:spcAft>
              <a:buClr>
                <a:schemeClr val="dk1"/>
              </a:buClr>
              <a:buSzPts val="2100"/>
              <a:buAutoNum type="alphaLcParenR"/>
            </a:pPr>
            <a:r>
              <a:rPr lang="en" b="1"/>
              <a:t>Search</a:t>
            </a:r>
            <a:r>
              <a:rPr lang="en"/>
              <a:t>: searches an element in a tree</a:t>
            </a:r>
            <a:endParaRPr/>
          </a:p>
          <a:p>
            <a:pPr marL="381000" lvl="0" indent="-374650" algn="l" rtl="0">
              <a:lnSpc>
                <a:spcPct val="90000"/>
              </a:lnSpc>
              <a:spcBef>
                <a:spcPts val="800"/>
              </a:spcBef>
              <a:spcAft>
                <a:spcPts val="0"/>
              </a:spcAft>
              <a:buClr>
                <a:schemeClr val="dk1"/>
              </a:buClr>
              <a:buSzPts val="2100"/>
              <a:buAutoNum type="alphaLcParenR"/>
            </a:pPr>
            <a:r>
              <a:rPr lang="en" b="1"/>
              <a:t>Insert</a:t>
            </a:r>
            <a:r>
              <a:rPr lang="en"/>
              <a:t>: inserts an element in a tree</a:t>
            </a:r>
            <a:endParaRPr/>
          </a:p>
          <a:p>
            <a:pPr marL="381000" lvl="0" indent="-374650" algn="l" rtl="0">
              <a:lnSpc>
                <a:spcPct val="90000"/>
              </a:lnSpc>
              <a:spcBef>
                <a:spcPts val="800"/>
              </a:spcBef>
              <a:spcAft>
                <a:spcPts val="0"/>
              </a:spcAft>
              <a:buClr>
                <a:schemeClr val="dk1"/>
              </a:buClr>
              <a:buSzPts val="2100"/>
              <a:buAutoNum type="alphaLcParenR"/>
            </a:pPr>
            <a:r>
              <a:rPr lang="en" b="1"/>
              <a:t>Pre-order traversal</a:t>
            </a:r>
            <a:r>
              <a:rPr lang="en"/>
              <a:t>: traverses a tree in pre-order manner</a:t>
            </a:r>
            <a:endParaRPr/>
          </a:p>
          <a:p>
            <a:pPr marL="381000" lvl="0" indent="-374650" algn="l" rtl="0">
              <a:lnSpc>
                <a:spcPct val="90000"/>
              </a:lnSpc>
              <a:spcBef>
                <a:spcPts val="800"/>
              </a:spcBef>
              <a:spcAft>
                <a:spcPts val="0"/>
              </a:spcAft>
              <a:buClr>
                <a:schemeClr val="dk1"/>
              </a:buClr>
              <a:buSzPts val="2100"/>
              <a:buAutoNum type="alphaLcParenR"/>
            </a:pPr>
            <a:r>
              <a:rPr lang="en" b="1"/>
              <a:t>In-order traversal</a:t>
            </a:r>
            <a:r>
              <a:rPr lang="en"/>
              <a:t>: traverses a tree in in-order manner</a:t>
            </a:r>
            <a:endParaRPr/>
          </a:p>
          <a:p>
            <a:pPr marL="381000" lvl="0" indent="-374650" algn="l" rtl="0">
              <a:lnSpc>
                <a:spcPct val="90000"/>
              </a:lnSpc>
              <a:spcBef>
                <a:spcPts val="800"/>
              </a:spcBef>
              <a:spcAft>
                <a:spcPts val="0"/>
              </a:spcAft>
              <a:buClr>
                <a:schemeClr val="dk1"/>
              </a:buClr>
              <a:buSzPts val="2100"/>
              <a:buAutoNum type="alphaLcParenR"/>
            </a:pPr>
            <a:r>
              <a:rPr lang="en" b="1"/>
              <a:t>Post-order traversal</a:t>
            </a:r>
            <a:r>
              <a:rPr lang="en"/>
              <a:t>: traverses a tree in a post-order manner.</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Google Shape;751;p66"/>
          <p:cNvSpPr txBox="1">
            <a:spLocks noGrp="1"/>
          </p:cNvSpPr>
          <p:nvPr>
            <p:ph type="title"/>
          </p:nvPr>
        </p:nvSpPr>
        <p:spPr>
          <a:xfrm>
            <a:off x="174008" y="114300"/>
            <a:ext cx="8669741" cy="40005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dk1"/>
              </a:buClr>
              <a:buSzPts val="2100"/>
              <a:buFont typeface="Comic Sans MS"/>
              <a:buNone/>
            </a:pPr>
            <a:r>
              <a:rPr lang="en" sz="2100" b="1"/>
              <a:t>Searching and sorting using complex data structure</a:t>
            </a:r>
            <a:endParaRPr/>
          </a:p>
        </p:txBody>
      </p:sp>
      <p:sp>
        <p:nvSpPr>
          <p:cNvPr id="752" name="Google Shape;752;p66"/>
          <p:cNvSpPr txBox="1">
            <a:spLocks noGrp="1"/>
          </p:cNvSpPr>
          <p:nvPr>
            <p:ph type="body" idx="1"/>
          </p:nvPr>
        </p:nvSpPr>
        <p:spPr>
          <a:xfrm>
            <a:off x="174008" y="514350"/>
            <a:ext cx="8782334" cy="4457700"/>
          </a:xfrm>
          <a:prstGeom prst="rect">
            <a:avLst/>
          </a:prstGeom>
          <a:noFill/>
          <a:ln>
            <a:noFill/>
          </a:ln>
        </p:spPr>
        <p:txBody>
          <a:bodyPr spcFirstLastPara="1" wrap="square" lIns="68575" tIns="34275" rIns="68575" bIns="34275" anchor="t" anchorCtr="0">
            <a:normAutofit/>
          </a:bodyPr>
          <a:lstStyle/>
          <a:p>
            <a:pPr marL="381000" lvl="0" indent="-381000" algn="l" rtl="0">
              <a:lnSpc>
                <a:spcPct val="90000"/>
              </a:lnSpc>
              <a:spcBef>
                <a:spcPts val="0"/>
              </a:spcBef>
              <a:spcAft>
                <a:spcPts val="0"/>
              </a:spcAft>
              <a:buClr>
                <a:schemeClr val="dk1"/>
              </a:buClr>
              <a:buSzPts val="1800"/>
              <a:buAutoNum type="alphaLcParenR"/>
            </a:pPr>
            <a:r>
              <a:rPr lang="en" sz="1800" b="1"/>
              <a:t>searching</a:t>
            </a:r>
            <a:r>
              <a:rPr lang="en" sz="1800"/>
              <a:t>: is a process of finding the location of a given element in a set of elements.</a:t>
            </a:r>
            <a:endParaRPr/>
          </a:p>
          <a:p>
            <a:pPr marL="177800" lvl="0" indent="-177800" algn="l" rtl="0">
              <a:lnSpc>
                <a:spcPct val="90000"/>
              </a:lnSpc>
              <a:spcBef>
                <a:spcPts val="800"/>
              </a:spcBef>
              <a:spcAft>
                <a:spcPts val="0"/>
              </a:spcAft>
              <a:buClr>
                <a:schemeClr val="dk1"/>
              </a:buClr>
              <a:buSzPts val="1800"/>
              <a:buFont typeface="Noto Sans Symbols"/>
              <a:buChar char="❑"/>
            </a:pPr>
            <a:r>
              <a:rPr lang="en" sz="1800" b="1"/>
              <a:t>Linear search</a:t>
            </a:r>
            <a:r>
              <a:rPr lang="en" sz="1800"/>
              <a:t>: this method traverses a list sequentially to locate the search key.</a:t>
            </a:r>
            <a:endParaRPr/>
          </a:p>
          <a:p>
            <a:pPr marL="177800" lvl="0" indent="-177800" algn="l" rtl="0">
              <a:lnSpc>
                <a:spcPct val="90000"/>
              </a:lnSpc>
              <a:spcBef>
                <a:spcPts val="800"/>
              </a:spcBef>
              <a:spcAft>
                <a:spcPts val="0"/>
              </a:spcAft>
              <a:buClr>
                <a:schemeClr val="dk1"/>
              </a:buClr>
              <a:buSzPts val="1800"/>
              <a:buFont typeface="Noto Sans Symbols"/>
              <a:buChar char="❑"/>
            </a:pPr>
            <a:r>
              <a:rPr lang="en" sz="1800" b="1"/>
              <a:t>Binary search</a:t>
            </a:r>
            <a:r>
              <a:rPr lang="en" sz="1800"/>
              <a:t>: this method works on a sorted lists by progressively making better guesses to find location of a search key.</a:t>
            </a:r>
            <a:endParaRPr/>
          </a:p>
          <a:p>
            <a:pPr marL="431800" lvl="0" indent="-431800" algn="l" rtl="0">
              <a:lnSpc>
                <a:spcPct val="90000"/>
              </a:lnSpc>
              <a:spcBef>
                <a:spcPts val="800"/>
              </a:spcBef>
              <a:spcAft>
                <a:spcPts val="0"/>
              </a:spcAft>
              <a:buClr>
                <a:schemeClr val="dk1"/>
              </a:buClr>
              <a:buSzPts val="1800"/>
              <a:buAutoNum type="romanLcParenR"/>
            </a:pPr>
            <a:r>
              <a:rPr lang="en" sz="1800" b="1"/>
              <a:t>Linear search algorithm</a:t>
            </a:r>
            <a:endParaRPr/>
          </a:p>
          <a:p>
            <a:pPr marL="0" lvl="0" indent="0" algn="l" rtl="0">
              <a:lnSpc>
                <a:spcPct val="90000"/>
              </a:lnSpc>
              <a:spcBef>
                <a:spcPts val="800"/>
              </a:spcBef>
              <a:spcAft>
                <a:spcPts val="0"/>
              </a:spcAft>
              <a:buClr>
                <a:schemeClr val="dk1"/>
              </a:buClr>
              <a:buSzPts val="1800"/>
              <a:buNone/>
            </a:pPr>
            <a:r>
              <a:rPr lang="en" sz="1800"/>
              <a:t>Linear search or sequential search is a simple method used for searching an array for a particular element.</a:t>
            </a:r>
            <a:endParaRPr/>
          </a:p>
          <a:p>
            <a:pPr marL="177800" lvl="0" indent="-177800" algn="l" rtl="0">
              <a:lnSpc>
                <a:spcPct val="90000"/>
              </a:lnSpc>
              <a:spcBef>
                <a:spcPts val="800"/>
              </a:spcBef>
              <a:spcAft>
                <a:spcPts val="0"/>
              </a:spcAft>
              <a:buClr>
                <a:schemeClr val="dk1"/>
              </a:buClr>
              <a:buSzPts val="1800"/>
              <a:buChar char="•"/>
            </a:pPr>
            <a:r>
              <a:rPr lang="en" sz="1800"/>
              <a:t>“a” is an array of the size “n”</a:t>
            </a:r>
            <a:endParaRPr/>
          </a:p>
          <a:p>
            <a:pPr marL="177800" lvl="0" indent="-177800" algn="l" rtl="0">
              <a:lnSpc>
                <a:spcPct val="90000"/>
              </a:lnSpc>
              <a:spcBef>
                <a:spcPts val="800"/>
              </a:spcBef>
              <a:spcAft>
                <a:spcPts val="0"/>
              </a:spcAft>
              <a:buClr>
                <a:schemeClr val="dk1"/>
              </a:buClr>
              <a:buSzPts val="1800"/>
              <a:buChar char="•"/>
            </a:pPr>
            <a:r>
              <a:rPr lang="en" sz="1800"/>
              <a:t>“n” is the size of the array “a”</a:t>
            </a:r>
            <a:endParaRPr/>
          </a:p>
          <a:p>
            <a:pPr marL="177800" lvl="0" indent="-177800" algn="l" rtl="0">
              <a:lnSpc>
                <a:spcPct val="90000"/>
              </a:lnSpc>
              <a:spcBef>
                <a:spcPts val="800"/>
              </a:spcBef>
              <a:spcAft>
                <a:spcPts val="0"/>
              </a:spcAft>
              <a:buClr>
                <a:schemeClr val="dk1"/>
              </a:buClr>
              <a:buSzPts val="1800"/>
              <a:buChar char="•"/>
            </a:pPr>
            <a:r>
              <a:rPr lang="en" sz="1800"/>
              <a:t>“Item” is the element to find in the array “a”</a:t>
            </a:r>
            <a:endParaRPr/>
          </a:p>
          <a:p>
            <a:pPr marL="177800" lvl="0" indent="-177800" algn="l" rtl="0">
              <a:lnSpc>
                <a:spcPct val="90000"/>
              </a:lnSpc>
              <a:spcBef>
                <a:spcPts val="800"/>
              </a:spcBef>
              <a:spcAft>
                <a:spcPts val="0"/>
              </a:spcAft>
              <a:buClr>
                <a:schemeClr val="dk1"/>
              </a:buClr>
              <a:buSzPts val="1800"/>
              <a:buChar char="•"/>
            </a:pPr>
            <a:r>
              <a:rPr lang="en" sz="1800"/>
              <a:t>“Loc” is the index of the element in the array “a”</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p67"/>
          <p:cNvSpPr txBox="1">
            <a:spLocks noGrp="1"/>
          </p:cNvSpPr>
          <p:nvPr>
            <p:ph type="title"/>
          </p:nvPr>
        </p:nvSpPr>
        <p:spPr>
          <a:xfrm>
            <a:off x="1428750" y="114300"/>
            <a:ext cx="6172200" cy="3429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100000"/>
              <a:buFont typeface="Comic Sans MS"/>
              <a:buNone/>
            </a:pPr>
            <a:r>
              <a:rPr lang="en" b="1"/>
              <a:t>Algorithm </a:t>
            </a:r>
            <a:endParaRPr b="1"/>
          </a:p>
        </p:txBody>
      </p:sp>
      <p:sp>
        <p:nvSpPr>
          <p:cNvPr id="758" name="Google Shape;758;p67"/>
          <p:cNvSpPr txBox="1">
            <a:spLocks noGrp="1"/>
          </p:cNvSpPr>
          <p:nvPr>
            <p:ph type="body" idx="1"/>
          </p:nvPr>
        </p:nvSpPr>
        <p:spPr>
          <a:xfrm>
            <a:off x="235424" y="571501"/>
            <a:ext cx="7594126" cy="4461965"/>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a:t>Bigin </a:t>
            </a:r>
            <a:endParaRPr/>
          </a:p>
          <a:p>
            <a:pPr marL="0" lvl="0" indent="0" algn="l" rtl="0">
              <a:lnSpc>
                <a:spcPct val="90000"/>
              </a:lnSpc>
              <a:spcBef>
                <a:spcPts val="800"/>
              </a:spcBef>
              <a:spcAft>
                <a:spcPts val="0"/>
              </a:spcAft>
              <a:buClr>
                <a:schemeClr val="dk1"/>
              </a:buClr>
              <a:buSzPts val="2100"/>
              <a:buNone/>
            </a:pPr>
            <a:r>
              <a:rPr lang="en"/>
              <a:t>For i=0 to (n-1) by 1 do</a:t>
            </a:r>
            <a:endParaRPr/>
          </a:p>
          <a:p>
            <a:pPr marL="0" lvl="0" indent="0" algn="l" rtl="0">
              <a:lnSpc>
                <a:spcPct val="90000"/>
              </a:lnSpc>
              <a:spcBef>
                <a:spcPts val="800"/>
              </a:spcBef>
              <a:spcAft>
                <a:spcPts val="0"/>
              </a:spcAft>
              <a:buClr>
                <a:schemeClr val="dk1"/>
              </a:buClr>
              <a:buSzPts val="2100"/>
              <a:buNone/>
            </a:pPr>
            <a:r>
              <a:rPr lang="en"/>
              <a:t>If(a[i]=item) then</a:t>
            </a:r>
            <a:endParaRPr/>
          </a:p>
          <a:p>
            <a:pPr marL="0" lvl="0" indent="0" algn="l" rtl="0">
              <a:lnSpc>
                <a:spcPct val="90000"/>
              </a:lnSpc>
              <a:spcBef>
                <a:spcPts val="800"/>
              </a:spcBef>
              <a:spcAft>
                <a:spcPts val="0"/>
              </a:spcAft>
              <a:buClr>
                <a:schemeClr val="dk1"/>
              </a:buClr>
              <a:buSzPts val="2100"/>
              <a:buNone/>
            </a:pPr>
            <a:r>
              <a:rPr lang="en"/>
              <a:t>Set Loc=I</a:t>
            </a:r>
            <a:endParaRPr/>
          </a:p>
          <a:p>
            <a:pPr marL="0" lvl="0" indent="0" algn="l" rtl="0">
              <a:lnSpc>
                <a:spcPct val="90000"/>
              </a:lnSpc>
              <a:spcBef>
                <a:spcPts val="800"/>
              </a:spcBef>
              <a:spcAft>
                <a:spcPts val="0"/>
              </a:spcAft>
              <a:buClr>
                <a:schemeClr val="dk1"/>
              </a:buClr>
              <a:buSzPts val="2100"/>
              <a:buNone/>
            </a:pPr>
            <a:r>
              <a:rPr lang="en"/>
              <a:t>Print loc exit</a:t>
            </a:r>
            <a:endParaRPr/>
          </a:p>
          <a:p>
            <a:pPr marL="0" lvl="0" indent="0" algn="l" rtl="0">
              <a:lnSpc>
                <a:spcPct val="90000"/>
              </a:lnSpc>
              <a:spcBef>
                <a:spcPts val="800"/>
              </a:spcBef>
              <a:spcAft>
                <a:spcPts val="0"/>
              </a:spcAft>
              <a:buClr>
                <a:schemeClr val="dk1"/>
              </a:buClr>
              <a:buSzPts val="2100"/>
              <a:buNone/>
            </a:pPr>
            <a:r>
              <a:rPr lang="en"/>
              <a:t>End if</a:t>
            </a:r>
            <a:endParaRPr/>
          </a:p>
          <a:p>
            <a:pPr marL="0" lvl="0" indent="0" algn="l" rtl="0">
              <a:lnSpc>
                <a:spcPct val="90000"/>
              </a:lnSpc>
              <a:spcBef>
                <a:spcPts val="800"/>
              </a:spcBef>
              <a:spcAft>
                <a:spcPts val="0"/>
              </a:spcAft>
              <a:buClr>
                <a:schemeClr val="dk1"/>
              </a:buClr>
              <a:buSzPts val="2100"/>
              <a:buNone/>
            </a:pPr>
            <a:r>
              <a:rPr lang="en"/>
              <a:t>Set loc+1</a:t>
            </a:r>
            <a:endParaRPr/>
          </a:p>
          <a:p>
            <a:pPr marL="0" lvl="0" indent="0" algn="l" rtl="0">
              <a:lnSpc>
                <a:spcPct val="90000"/>
              </a:lnSpc>
              <a:spcBef>
                <a:spcPts val="800"/>
              </a:spcBef>
              <a:spcAft>
                <a:spcPts val="0"/>
              </a:spcAft>
              <a:buClr>
                <a:schemeClr val="dk1"/>
              </a:buClr>
              <a:buSzPts val="2100"/>
              <a:buNone/>
            </a:pPr>
            <a:r>
              <a:rPr lang="en"/>
              <a:t>End for</a:t>
            </a:r>
            <a:endParaRPr/>
          </a:p>
          <a:p>
            <a:pPr marL="0" lvl="0" indent="0" algn="l" rtl="0">
              <a:lnSpc>
                <a:spcPct val="90000"/>
              </a:lnSpc>
              <a:spcBef>
                <a:spcPts val="800"/>
              </a:spcBef>
              <a:spcAft>
                <a:spcPts val="0"/>
              </a:spcAft>
              <a:buClr>
                <a:schemeClr val="dk1"/>
              </a:buClr>
              <a:buSzPts val="2100"/>
              <a:buNone/>
            </a:pPr>
            <a:r>
              <a:rPr lang="en"/>
              <a:t>end</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p68"/>
          <p:cNvSpPr txBox="1">
            <a:spLocks noGrp="1"/>
          </p:cNvSpPr>
          <p:nvPr>
            <p:ph type="body" idx="1"/>
          </p:nvPr>
        </p:nvSpPr>
        <p:spPr>
          <a:xfrm>
            <a:off x="143302" y="114300"/>
            <a:ext cx="8864221" cy="49149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chemeClr val="dk1"/>
              </a:buClr>
              <a:buSzPts val="1800"/>
              <a:buNone/>
            </a:pPr>
            <a:r>
              <a:rPr lang="en" sz="1800"/>
              <a:t>Linear search algorithm is a simple algorithm that sequentially checks each element in a list until it finds the target value.</a:t>
            </a:r>
            <a:endParaRPr/>
          </a:p>
          <a:p>
            <a:pPr marL="381000" lvl="0" indent="-381000" algn="l" rtl="0">
              <a:lnSpc>
                <a:spcPct val="90000"/>
              </a:lnSpc>
              <a:spcBef>
                <a:spcPts val="800"/>
              </a:spcBef>
              <a:spcAft>
                <a:spcPts val="0"/>
              </a:spcAft>
              <a:buClr>
                <a:schemeClr val="dk1"/>
              </a:buClr>
              <a:buSzPts val="1800"/>
              <a:buAutoNum type="arabicPeriod"/>
            </a:pPr>
            <a:r>
              <a:rPr lang="en" sz="1800"/>
              <a:t>Start at the beginning of the list</a:t>
            </a:r>
            <a:endParaRPr/>
          </a:p>
          <a:p>
            <a:pPr marL="381000" lvl="0" indent="-381000" algn="l" rtl="0">
              <a:lnSpc>
                <a:spcPct val="90000"/>
              </a:lnSpc>
              <a:spcBef>
                <a:spcPts val="800"/>
              </a:spcBef>
              <a:spcAft>
                <a:spcPts val="0"/>
              </a:spcAft>
              <a:buClr>
                <a:schemeClr val="dk1"/>
              </a:buClr>
              <a:buSzPts val="1800"/>
              <a:buAutoNum type="arabicPeriod"/>
            </a:pPr>
            <a:r>
              <a:rPr lang="en" sz="1800"/>
              <a:t>Compare each element in the list with the target value </a:t>
            </a:r>
            <a:endParaRPr/>
          </a:p>
          <a:p>
            <a:pPr marL="381000" lvl="0" indent="-381000" algn="l" rtl="0">
              <a:lnSpc>
                <a:spcPct val="90000"/>
              </a:lnSpc>
              <a:spcBef>
                <a:spcPts val="800"/>
              </a:spcBef>
              <a:spcAft>
                <a:spcPts val="0"/>
              </a:spcAft>
              <a:buClr>
                <a:schemeClr val="dk1"/>
              </a:buClr>
              <a:buSzPts val="1800"/>
              <a:buAutoNum type="arabicPeriod"/>
            </a:pPr>
            <a:r>
              <a:rPr lang="en" sz="1800"/>
              <a:t>If a match is found, returns the index of the element</a:t>
            </a:r>
            <a:endParaRPr/>
          </a:p>
          <a:p>
            <a:pPr marL="381000" lvl="0" indent="-381000" algn="l" rtl="0">
              <a:lnSpc>
                <a:spcPct val="90000"/>
              </a:lnSpc>
              <a:spcBef>
                <a:spcPts val="800"/>
              </a:spcBef>
              <a:spcAft>
                <a:spcPts val="0"/>
              </a:spcAft>
              <a:buClr>
                <a:schemeClr val="dk1"/>
              </a:buClr>
              <a:buSzPts val="1800"/>
              <a:buAutoNum type="arabicPeriod"/>
            </a:pPr>
            <a:r>
              <a:rPr lang="en" sz="1800"/>
              <a:t>If the end of the list is reached without finding a match, return a “not found” indicator.</a:t>
            </a:r>
            <a:endParaRPr/>
          </a:p>
          <a:p>
            <a:pPr marL="0" lvl="0" indent="0" algn="l" rtl="0">
              <a:lnSpc>
                <a:spcPct val="90000"/>
              </a:lnSpc>
              <a:spcBef>
                <a:spcPts val="800"/>
              </a:spcBef>
              <a:spcAft>
                <a:spcPts val="0"/>
              </a:spcAft>
              <a:buClr>
                <a:schemeClr val="dk1"/>
              </a:buClr>
              <a:buSzPts val="1800"/>
              <a:buNone/>
            </a:pPr>
            <a:r>
              <a:rPr lang="en" sz="1800" b="1"/>
              <a:t>Example</a:t>
            </a:r>
            <a:r>
              <a:rPr lang="en" sz="1800"/>
              <a:t>: let’s say that a list of numbers: [5,2,8,10,3,6]. We want to find the index of the number 10 using a linear search.</a:t>
            </a:r>
            <a:endParaRPr/>
          </a:p>
          <a:p>
            <a:pPr marL="0" lvl="0" indent="0" algn="l" rtl="0">
              <a:lnSpc>
                <a:spcPct val="90000"/>
              </a:lnSpc>
              <a:spcBef>
                <a:spcPts val="800"/>
              </a:spcBef>
              <a:spcAft>
                <a:spcPts val="0"/>
              </a:spcAft>
              <a:buClr>
                <a:schemeClr val="dk1"/>
              </a:buClr>
              <a:buSzPts val="1800"/>
              <a:buNone/>
            </a:pPr>
            <a:r>
              <a:rPr lang="en" sz="1800" b="1"/>
              <a:t>Solution</a:t>
            </a:r>
            <a:r>
              <a:rPr lang="en" sz="1800"/>
              <a:t>:</a:t>
            </a:r>
            <a:endParaRPr/>
          </a:p>
          <a:p>
            <a:pPr marL="342900" lvl="0" indent="-342900" algn="l" rtl="0">
              <a:lnSpc>
                <a:spcPct val="90000"/>
              </a:lnSpc>
              <a:spcBef>
                <a:spcPts val="800"/>
              </a:spcBef>
              <a:spcAft>
                <a:spcPts val="0"/>
              </a:spcAft>
              <a:buClr>
                <a:schemeClr val="dk1"/>
              </a:buClr>
              <a:buSzPts val="1800"/>
              <a:buAutoNum type="arabicPeriod"/>
            </a:pPr>
            <a:r>
              <a:rPr lang="en" sz="1800"/>
              <a:t>Start at the first element 5 and compare it with 10, not a match</a:t>
            </a:r>
            <a:endParaRPr/>
          </a:p>
          <a:p>
            <a:pPr marL="342900" lvl="0" indent="-342900" algn="l" rtl="0">
              <a:lnSpc>
                <a:spcPct val="90000"/>
              </a:lnSpc>
              <a:spcBef>
                <a:spcPts val="800"/>
              </a:spcBef>
              <a:spcAft>
                <a:spcPts val="0"/>
              </a:spcAft>
              <a:buClr>
                <a:schemeClr val="dk1"/>
              </a:buClr>
              <a:buSzPts val="1800"/>
              <a:buAutoNum type="arabicPeriod"/>
            </a:pPr>
            <a:r>
              <a:rPr lang="en" sz="1800"/>
              <a:t>Move to the next element 2 and compare it with 10, not a match</a:t>
            </a:r>
            <a:endParaRPr/>
          </a:p>
          <a:p>
            <a:pPr marL="342900" lvl="0" indent="-342900" algn="l" rtl="0">
              <a:lnSpc>
                <a:spcPct val="90000"/>
              </a:lnSpc>
              <a:spcBef>
                <a:spcPts val="800"/>
              </a:spcBef>
              <a:spcAft>
                <a:spcPts val="0"/>
              </a:spcAft>
              <a:buClr>
                <a:schemeClr val="dk1"/>
              </a:buClr>
              <a:buSzPts val="1800"/>
              <a:buAutoNum type="arabicPeriod"/>
            </a:pPr>
            <a:r>
              <a:rPr lang="en" sz="1800"/>
              <a:t>Move to the next element 8 and compare it with 10, not a match</a:t>
            </a:r>
            <a:endParaRPr/>
          </a:p>
          <a:p>
            <a:pPr marL="342900" lvl="0" indent="-342900" algn="l" rtl="0">
              <a:lnSpc>
                <a:spcPct val="90000"/>
              </a:lnSpc>
              <a:spcBef>
                <a:spcPts val="800"/>
              </a:spcBef>
              <a:spcAft>
                <a:spcPts val="0"/>
              </a:spcAft>
              <a:buClr>
                <a:schemeClr val="dk1"/>
              </a:buClr>
              <a:buSzPts val="1800"/>
              <a:buAutoNum type="arabicPeriod"/>
            </a:pPr>
            <a:r>
              <a:rPr lang="en" sz="1800"/>
              <a:t>Move to the next element 10 and compare it with 10, a match found, Return the index of 10 which is 3</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p69"/>
          <p:cNvSpPr txBox="1">
            <a:spLocks noGrp="1"/>
          </p:cNvSpPr>
          <p:nvPr>
            <p:ph type="body" idx="1"/>
          </p:nvPr>
        </p:nvSpPr>
        <p:spPr>
          <a:xfrm>
            <a:off x="174008" y="114300"/>
            <a:ext cx="8782334" cy="49149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b="1"/>
              <a:t>ii) Binary search/dichotomy/bisection method</a:t>
            </a:r>
            <a:endParaRPr/>
          </a:p>
          <a:p>
            <a:pPr marL="0" lvl="0" indent="0" algn="l" rtl="0">
              <a:lnSpc>
                <a:spcPct val="90000"/>
              </a:lnSpc>
              <a:spcBef>
                <a:spcPts val="800"/>
              </a:spcBef>
              <a:spcAft>
                <a:spcPts val="0"/>
              </a:spcAft>
              <a:buClr>
                <a:schemeClr val="dk1"/>
              </a:buClr>
              <a:buSzPts val="2100"/>
              <a:buNone/>
            </a:pPr>
            <a:r>
              <a:rPr lang="en"/>
              <a:t>You search an array by repeatedly dividing  the search interval in half.</a:t>
            </a:r>
            <a:endParaRPr/>
          </a:p>
          <a:p>
            <a:pPr marL="0" lvl="0" indent="0" algn="l" rtl="0">
              <a:lnSpc>
                <a:spcPct val="90000"/>
              </a:lnSpc>
              <a:spcBef>
                <a:spcPts val="800"/>
              </a:spcBef>
              <a:spcAft>
                <a:spcPts val="0"/>
              </a:spcAft>
              <a:buClr>
                <a:schemeClr val="dk1"/>
              </a:buClr>
              <a:buSzPts val="2100"/>
              <a:buNone/>
            </a:pPr>
            <a:r>
              <a:rPr lang="en"/>
              <a:t>While dividing, you begin with the interval covering the whole array.</a:t>
            </a:r>
            <a:endParaRPr/>
          </a:p>
          <a:p>
            <a:pPr marL="0" lvl="0" indent="0" algn="l" rtl="0">
              <a:lnSpc>
                <a:spcPct val="90000"/>
              </a:lnSpc>
              <a:spcBef>
                <a:spcPts val="800"/>
              </a:spcBef>
              <a:spcAft>
                <a:spcPts val="0"/>
              </a:spcAft>
              <a:buClr>
                <a:schemeClr val="dk1"/>
              </a:buClr>
              <a:buSzPts val="2100"/>
              <a:buNone/>
            </a:pPr>
            <a:r>
              <a:rPr lang="en"/>
              <a:t>If the value of the search key is less than the item in the middle of interval, narrow the interval to the lower half. Otherwise, narrow it to the upper half.</a:t>
            </a:r>
            <a:endParaRPr/>
          </a:p>
          <a:p>
            <a:pPr marL="0" lvl="0" indent="0" algn="l" rtl="0">
              <a:lnSpc>
                <a:spcPct val="90000"/>
              </a:lnSpc>
              <a:spcBef>
                <a:spcPts val="800"/>
              </a:spcBef>
              <a:spcAft>
                <a:spcPts val="0"/>
              </a:spcAft>
              <a:buClr>
                <a:schemeClr val="dk1"/>
              </a:buClr>
              <a:buSzPts val="2100"/>
              <a:buNone/>
            </a:pPr>
            <a:r>
              <a:rPr lang="en"/>
              <a:t>Repeatedly check until your value is found or the interval is empty.</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sp>
        <p:nvSpPr>
          <p:cNvPr id="773" name="Google Shape;773;p70"/>
          <p:cNvSpPr txBox="1">
            <a:spLocks noGrp="1"/>
          </p:cNvSpPr>
          <p:nvPr>
            <p:ph type="body" idx="1"/>
          </p:nvPr>
        </p:nvSpPr>
        <p:spPr>
          <a:xfrm>
            <a:off x="235424" y="114300"/>
            <a:ext cx="8700448" cy="4857750"/>
          </a:xfrm>
          <a:prstGeom prst="rect">
            <a:avLst/>
          </a:prstGeom>
          <a:noFill/>
          <a:ln>
            <a:noFill/>
          </a:ln>
        </p:spPr>
        <p:txBody>
          <a:bodyPr spcFirstLastPara="1" wrap="square" lIns="68575" tIns="34275" rIns="68575" bIns="34275" anchor="t" anchorCtr="0">
            <a:normAutofit lnSpcReduction="10000"/>
          </a:bodyPr>
          <a:lstStyle/>
          <a:p>
            <a:pPr marL="0" lvl="0" indent="0" algn="l" rtl="0">
              <a:lnSpc>
                <a:spcPct val="90000"/>
              </a:lnSpc>
              <a:spcBef>
                <a:spcPts val="0"/>
              </a:spcBef>
              <a:spcAft>
                <a:spcPts val="0"/>
              </a:spcAft>
              <a:buClr>
                <a:schemeClr val="dk1"/>
              </a:buClr>
              <a:buSzPts val="1800"/>
              <a:buNone/>
            </a:pPr>
            <a:r>
              <a:rPr lang="en" sz="1800" b="1"/>
              <a:t>Example: </a:t>
            </a:r>
            <a:endParaRPr/>
          </a:p>
          <a:p>
            <a:pPr marL="0" lvl="0" indent="0" algn="l" rtl="0">
              <a:lnSpc>
                <a:spcPct val="90000"/>
              </a:lnSpc>
              <a:spcBef>
                <a:spcPts val="800"/>
              </a:spcBef>
              <a:spcAft>
                <a:spcPts val="0"/>
              </a:spcAft>
              <a:buClr>
                <a:schemeClr val="dk1"/>
              </a:buClr>
              <a:buSzPts val="1800"/>
              <a:buNone/>
            </a:pPr>
            <a:r>
              <a:rPr lang="en" sz="1800"/>
              <a:t>Use binary search to find the location of 9.</a:t>
            </a:r>
            <a:endParaRPr/>
          </a:p>
          <a:p>
            <a:pPr marL="0" lvl="0" indent="0" algn="l" rtl="0">
              <a:lnSpc>
                <a:spcPct val="90000"/>
              </a:lnSpc>
              <a:spcBef>
                <a:spcPts val="800"/>
              </a:spcBef>
              <a:spcAft>
                <a:spcPts val="0"/>
              </a:spcAft>
              <a:buClr>
                <a:schemeClr val="dk1"/>
              </a:buClr>
              <a:buSzPts val="1800"/>
              <a:buNone/>
            </a:pPr>
            <a:r>
              <a:rPr lang="en" sz="1800"/>
              <a:t>Here:</a:t>
            </a:r>
            <a:endParaRPr/>
          </a:p>
          <a:p>
            <a:pPr marL="0" lvl="0" indent="0" algn="l" rtl="0">
              <a:lnSpc>
                <a:spcPct val="90000"/>
              </a:lnSpc>
              <a:spcBef>
                <a:spcPts val="800"/>
              </a:spcBef>
              <a:spcAft>
                <a:spcPts val="0"/>
              </a:spcAft>
              <a:buClr>
                <a:schemeClr val="dk1"/>
              </a:buClr>
              <a:buSzPts val="1800"/>
              <a:buNone/>
            </a:pPr>
            <a:r>
              <a:rPr lang="en" sz="1800"/>
              <a:t>start=0      end=6       for a full array     key=9</a:t>
            </a:r>
            <a:endParaRPr/>
          </a:p>
          <a:p>
            <a:pPr marL="0" lvl="0" indent="0" algn="l" rtl="0">
              <a:lnSpc>
                <a:spcPct val="90000"/>
              </a:lnSpc>
              <a:spcBef>
                <a:spcPts val="800"/>
              </a:spcBef>
              <a:spcAft>
                <a:spcPts val="0"/>
              </a:spcAft>
              <a:buClr>
                <a:schemeClr val="dk1"/>
              </a:buClr>
              <a:buSzPts val="1800"/>
              <a:buNone/>
            </a:pPr>
            <a:r>
              <a:rPr lang="en" sz="1800"/>
              <a:t>Mid=(start+end)/2=(0+6)/2=3</a:t>
            </a:r>
            <a:endParaRPr/>
          </a:p>
          <a:p>
            <a:pPr marL="0" lvl="0" indent="0" algn="l" rtl="0">
              <a:lnSpc>
                <a:spcPct val="90000"/>
              </a:lnSpc>
              <a:spcBef>
                <a:spcPts val="800"/>
              </a:spcBef>
              <a:spcAft>
                <a:spcPts val="0"/>
              </a:spcAft>
              <a:buClr>
                <a:schemeClr val="dk1"/>
              </a:buClr>
              <a:buSzPts val="1800"/>
              <a:buNone/>
            </a:pPr>
            <a:r>
              <a:rPr lang="en" sz="1800"/>
              <a:t>Does   a[mid]=key ?, a[3]=9</a:t>
            </a:r>
            <a:endParaRPr sz="1800"/>
          </a:p>
          <a:p>
            <a:pPr marL="0" lvl="0" indent="0" algn="l" rtl="0">
              <a:lnSpc>
                <a:spcPct val="90000"/>
              </a:lnSpc>
              <a:spcBef>
                <a:spcPts val="800"/>
              </a:spcBef>
              <a:spcAft>
                <a:spcPts val="0"/>
              </a:spcAft>
              <a:buClr>
                <a:schemeClr val="dk1"/>
              </a:buClr>
              <a:buSzPts val="1800"/>
              <a:buNone/>
            </a:pPr>
            <a:r>
              <a:rPr lang="en" sz="1800"/>
              <a:t>            9&gt;a[mid] or 9&gt;a[3] or 9&gt;12</a:t>
            </a:r>
            <a:endParaRPr sz="1800"/>
          </a:p>
          <a:p>
            <a:pPr marL="0" lvl="0" indent="0" algn="l" rtl="0">
              <a:lnSpc>
                <a:spcPct val="90000"/>
              </a:lnSpc>
              <a:spcBef>
                <a:spcPts val="800"/>
              </a:spcBef>
              <a:spcAft>
                <a:spcPts val="0"/>
              </a:spcAft>
              <a:buClr>
                <a:schemeClr val="dk1"/>
              </a:buClr>
              <a:buSzPts val="1800"/>
              <a:buNone/>
            </a:pPr>
            <a:r>
              <a:rPr lang="en" sz="1800"/>
              <a:t>End=mid-1   end=3-1    end=2    start=0</a:t>
            </a:r>
            <a:endParaRPr/>
          </a:p>
          <a:p>
            <a:pPr marL="0" lvl="0" indent="0" algn="l" rtl="0">
              <a:lnSpc>
                <a:spcPct val="90000"/>
              </a:lnSpc>
              <a:spcBef>
                <a:spcPts val="800"/>
              </a:spcBef>
              <a:spcAft>
                <a:spcPts val="0"/>
              </a:spcAft>
              <a:buClr>
                <a:schemeClr val="dk1"/>
              </a:buClr>
              <a:buSzPts val="1800"/>
              <a:buNone/>
            </a:pPr>
            <a:r>
              <a:rPr lang="en" sz="1800"/>
              <a:t>Mid=(0+2)/2=1      mid=1</a:t>
            </a:r>
            <a:endParaRPr/>
          </a:p>
          <a:p>
            <a:pPr marL="0" lvl="0" indent="0" algn="l" rtl="0">
              <a:lnSpc>
                <a:spcPct val="90000"/>
              </a:lnSpc>
              <a:spcBef>
                <a:spcPts val="800"/>
              </a:spcBef>
              <a:spcAft>
                <a:spcPts val="0"/>
              </a:spcAft>
              <a:buClr>
                <a:schemeClr val="dk1"/>
              </a:buClr>
              <a:buSzPts val="1800"/>
              <a:buNone/>
            </a:pPr>
            <a:r>
              <a:rPr lang="en" sz="1800"/>
              <a:t>Does a[mid]=key ?, a[mid]=9 ?,   a[1]=9 ?  8 ≠9 and 8&lt;9 </a:t>
            </a:r>
            <a:endParaRPr/>
          </a:p>
          <a:p>
            <a:pPr marL="0" lvl="0" indent="0" algn="l" rtl="0">
              <a:lnSpc>
                <a:spcPct val="90000"/>
              </a:lnSpc>
              <a:spcBef>
                <a:spcPts val="800"/>
              </a:spcBef>
              <a:spcAft>
                <a:spcPts val="0"/>
              </a:spcAft>
              <a:buClr>
                <a:schemeClr val="dk1"/>
              </a:buClr>
              <a:buSzPts val="1800"/>
              <a:buNone/>
            </a:pPr>
            <a:r>
              <a:rPr lang="en" sz="1800"/>
              <a:t>then start= mid+1    start=1+1   start=2       end=2</a:t>
            </a:r>
            <a:endParaRPr/>
          </a:p>
          <a:p>
            <a:pPr marL="0" lvl="0" indent="0" algn="l" rtl="0">
              <a:lnSpc>
                <a:spcPct val="90000"/>
              </a:lnSpc>
              <a:spcBef>
                <a:spcPts val="800"/>
              </a:spcBef>
              <a:spcAft>
                <a:spcPts val="0"/>
              </a:spcAft>
              <a:buClr>
                <a:schemeClr val="dk1"/>
              </a:buClr>
              <a:buSzPts val="1800"/>
              <a:buNone/>
            </a:pPr>
            <a:r>
              <a:rPr lang="en" sz="1800"/>
              <a:t>Mid=(2+2)/2=4/2=2</a:t>
            </a:r>
            <a:endParaRPr/>
          </a:p>
          <a:p>
            <a:pPr marL="0" lvl="0" indent="0" algn="l" rtl="0">
              <a:lnSpc>
                <a:spcPct val="90000"/>
              </a:lnSpc>
              <a:spcBef>
                <a:spcPts val="800"/>
              </a:spcBef>
              <a:spcAft>
                <a:spcPts val="0"/>
              </a:spcAft>
              <a:buClr>
                <a:schemeClr val="dk1"/>
              </a:buClr>
              <a:buSzPts val="1800"/>
              <a:buNone/>
            </a:pPr>
            <a:r>
              <a:rPr lang="en" sz="1800"/>
              <a:t>Does a[mid]=key ?     a[2]=9 ?   9=9</a:t>
            </a:r>
            <a:endParaRPr/>
          </a:p>
          <a:p>
            <a:pPr marL="0" lvl="0" indent="0" algn="l" rtl="0">
              <a:lnSpc>
                <a:spcPct val="90000"/>
              </a:lnSpc>
              <a:spcBef>
                <a:spcPts val="800"/>
              </a:spcBef>
              <a:spcAft>
                <a:spcPts val="0"/>
              </a:spcAft>
              <a:buClr>
                <a:schemeClr val="dk1"/>
              </a:buClr>
              <a:buSzPts val="1800"/>
              <a:buNone/>
            </a:pPr>
            <a:r>
              <a:rPr lang="en" sz="1800"/>
              <a:t>Hence, </a:t>
            </a:r>
            <a:r>
              <a:rPr lang="en" b="1"/>
              <a:t>9 is found at index 2 and our search is successful</a:t>
            </a:r>
            <a:endParaRPr/>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a:p>
            <a:pPr marL="0" lvl="0" indent="0" algn="l" rtl="0">
              <a:lnSpc>
                <a:spcPct val="90000"/>
              </a:lnSpc>
              <a:spcBef>
                <a:spcPts val="800"/>
              </a:spcBef>
              <a:spcAft>
                <a:spcPts val="0"/>
              </a:spcAft>
              <a:buClr>
                <a:schemeClr val="dk1"/>
              </a:buClr>
              <a:buSzPts val="1800"/>
              <a:buNone/>
            </a:pPr>
            <a:endParaRPr sz="1800"/>
          </a:p>
        </p:txBody>
      </p:sp>
      <p:pic>
        <p:nvPicPr>
          <p:cNvPr id="774" name="Google Shape;774;p70" descr="Screen Clipping"/>
          <p:cNvPicPr preferRelativeResize="0"/>
          <p:nvPr/>
        </p:nvPicPr>
        <p:blipFill rotWithShape="1">
          <a:blip r:embed="rId3">
            <a:alphaModFix/>
          </a:blip>
          <a:srcRect/>
          <a:stretch/>
        </p:blipFill>
        <p:spPr>
          <a:xfrm>
            <a:off x="1404866" y="706271"/>
            <a:ext cx="2053886" cy="409435"/>
          </a:xfrm>
          <a:prstGeom prst="rect">
            <a:avLst/>
          </a:prstGeom>
          <a:noFill/>
          <a:ln>
            <a:noFill/>
          </a:ln>
        </p:spPr>
      </p:pic>
      <p:pic>
        <p:nvPicPr>
          <p:cNvPr id="775" name="Google Shape;775;p70" descr="Screen Clipping"/>
          <p:cNvPicPr preferRelativeResize="0"/>
          <p:nvPr/>
        </p:nvPicPr>
        <p:blipFill rotWithShape="1">
          <a:blip r:embed="rId3">
            <a:alphaModFix/>
          </a:blip>
          <a:srcRect r="55174"/>
          <a:stretch/>
        </p:blipFill>
        <p:spPr>
          <a:xfrm>
            <a:off x="5029201" y="2343150"/>
            <a:ext cx="1152809" cy="51266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71"/>
          <p:cNvSpPr txBox="1">
            <a:spLocks noGrp="1"/>
          </p:cNvSpPr>
          <p:nvPr>
            <p:ph type="body" idx="1"/>
          </p:nvPr>
        </p:nvSpPr>
        <p:spPr>
          <a:xfrm>
            <a:off x="174009" y="57150"/>
            <a:ext cx="5140941" cy="4972050"/>
          </a:xfrm>
          <a:prstGeom prst="rect">
            <a:avLst/>
          </a:prstGeom>
          <a:noFill/>
          <a:ln w="9525" cap="flat" cmpd="sng">
            <a:solidFill>
              <a:srgbClr val="C00000"/>
            </a:solidFill>
            <a:prstDash val="solid"/>
            <a:round/>
            <a:headEnd type="none" w="sm" len="sm"/>
            <a:tailEnd type="none" w="sm" len="sm"/>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1800"/>
              <a:buNone/>
            </a:pPr>
            <a:r>
              <a:rPr lang="en" sz="1800"/>
              <a:t>For not successful search, you conclude that the element is not found once start&gt;end</a:t>
            </a:r>
            <a:endParaRPr/>
          </a:p>
          <a:p>
            <a:pPr marL="0" lvl="0" indent="0" algn="l" rtl="0">
              <a:lnSpc>
                <a:spcPct val="90000"/>
              </a:lnSpc>
              <a:spcBef>
                <a:spcPts val="800"/>
              </a:spcBef>
              <a:spcAft>
                <a:spcPts val="0"/>
              </a:spcAft>
              <a:buClr>
                <a:schemeClr val="dk1"/>
              </a:buClr>
              <a:buSzPts val="1800"/>
              <a:buNone/>
            </a:pPr>
            <a:r>
              <a:rPr lang="en" sz="1800" b="1"/>
              <a:t>Algorithm</a:t>
            </a:r>
            <a:r>
              <a:rPr lang="en" sz="1800"/>
              <a:t>:</a:t>
            </a:r>
            <a:endParaRPr/>
          </a:p>
          <a:p>
            <a:pPr marL="0" lvl="0" indent="0" algn="l" rtl="0">
              <a:lnSpc>
                <a:spcPct val="90000"/>
              </a:lnSpc>
              <a:spcBef>
                <a:spcPts val="800"/>
              </a:spcBef>
              <a:spcAft>
                <a:spcPts val="0"/>
              </a:spcAft>
              <a:buClr>
                <a:schemeClr val="dk1"/>
              </a:buClr>
              <a:buSzPts val="1800"/>
              <a:buNone/>
            </a:pPr>
            <a:r>
              <a:rPr lang="en" sz="1800"/>
              <a:t>Begin </a:t>
            </a:r>
            <a:endParaRPr/>
          </a:p>
          <a:p>
            <a:pPr marL="0" lvl="0" indent="0" algn="l" rtl="0">
              <a:lnSpc>
                <a:spcPct val="90000"/>
              </a:lnSpc>
              <a:spcBef>
                <a:spcPts val="800"/>
              </a:spcBef>
              <a:spcAft>
                <a:spcPts val="0"/>
              </a:spcAft>
              <a:buClr>
                <a:schemeClr val="dk1"/>
              </a:buClr>
              <a:buSzPts val="1800"/>
              <a:buNone/>
            </a:pPr>
            <a:r>
              <a:rPr lang="en" sz="1800"/>
              <a:t>Set start=0</a:t>
            </a:r>
            <a:endParaRPr/>
          </a:p>
          <a:p>
            <a:pPr marL="0" lvl="0" indent="0" algn="l" rtl="0">
              <a:lnSpc>
                <a:spcPct val="90000"/>
              </a:lnSpc>
              <a:spcBef>
                <a:spcPts val="800"/>
              </a:spcBef>
              <a:spcAft>
                <a:spcPts val="0"/>
              </a:spcAft>
              <a:buClr>
                <a:schemeClr val="dk1"/>
              </a:buClr>
              <a:buSzPts val="1800"/>
              <a:buNone/>
            </a:pPr>
            <a:r>
              <a:rPr lang="en" sz="1800"/>
              <a:t>Set end=n-1</a:t>
            </a:r>
            <a:endParaRPr/>
          </a:p>
          <a:p>
            <a:pPr marL="0" lvl="0" indent="0" algn="l" rtl="0">
              <a:lnSpc>
                <a:spcPct val="90000"/>
              </a:lnSpc>
              <a:spcBef>
                <a:spcPts val="800"/>
              </a:spcBef>
              <a:spcAft>
                <a:spcPts val="0"/>
              </a:spcAft>
              <a:buClr>
                <a:schemeClr val="dk1"/>
              </a:buClr>
              <a:buSzPts val="1800"/>
              <a:buNone/>
            </a:pPr>
            <a:r>
              <a:rPr lang="en" sz="1800"/>
              <a:t>Set mid=(start+end)/2</a:t>
            </a:r>
            <a:endParaRPr/>
          </a:p>
          <a:p>
            <a:pPr marL="0" lvl="0" indent="0" algn="l" rtl="0">
              <a:lnSpc>
                <a:spcPct val="90000"/>
              </a:lnSpc>
              <a:spcBef>
                <a:spcPts val="800"/>
              </a:spcBef>
              <a:spcAft>
                <a:spcPts val="0"/>
              </a:spcAft>
              <a:buClr>
                <a:schemeClr val="dk1"/>
              </a:buClr>
              <a:buSzPts val="1800"/>
              <a:buNone/>
            </a:pPr>
            <a:r>
              <a:rPr lang="en" sz="1800"/>
              <a:t>While ((start&lt;=end) and (a[mid]!=item) do</a:t>
            </a:r>
            <a:endParaRPr/>
          </a:p>
          <a:p>
            <a:pPr marL="0" lvl="0" indent="0" algn="l" rtl="0">
              <a:lnSpc>
                <a:spcPct val="90000"/>
              </a:lnSpc>
              <a:spcBef>
                <a:spcPts val="800"/>
              </a:spcBef>
              <a:spcAft>
                <a:spcPts val="0"/>
              </a:spcAft>
              <a:buClr>
                <a:schemeClr val="dk1"/>
              </a:buClr>
              <a:buSzPts val="1800"/>
              <a:buNone/>
            </a:pPr>
            <a:r>
              <a:rPr lang="en" sz="1800"/>
              <a:t>If(item&lt;a[mid]) then</a:t>
            </a:r>
            <a:endParaRPr/>
          </a:p>
          <a:p>
            <a:pPr marL="0" lvl="0" indent="0" algn="l" rtl="0">
              <a:lnSpc>
                <a:spcPct val="90000"/>
              </a:lnSpc>
              <a:spcBef>
                <a:spcPts val="800"/>
              </a:spcBef>
              <a:spcAft>
                <a:spcPts val="0"/>
              </a:spcAft>
              <a:buClr>
                <a:schemeClr val="dk1"/>
              </a:buClr>
              <a:buSzPts val="1800"/>
              <a:buNone/>
            </a:pPr>
            <a:r>
              <a:rPr lang="en" sz="1800"/>
              <a:t>Set end=mid-1</a:t>
            </a:r>
            <a:endParaRPr/>
          </a:p>
        </p:txBody>
      </p:sp>
      <p:sp>
        <p:nvSpPr>
          <p:cNvPr id="781" name="Google Shape;781;p71"/>
          <p:cNvSpPr txBox="1"/>
          <p:nvPr/>
        </p:nvSpPr>
        <p:spPr>
          <a:xfrm>
            <a:off x="5372100" y="57150"/>
            <a:ext cx="3533064" cy="4972050"/>
          </a:xfrm>
          <a:prstGeom prst="rect">
            <a:avLst/>
          </a:prstGeom>
          <a:noFill/>
          <a:ln w="9525" cap="flat" cmpd="sng">
            <a:solidFill>
              <a:srgbClr val="C00000"/>
            </a:solidFill>
            <a:prstDash val="solid"/>
            <a:round/>
            <a:headEnd type="none" w="sm" len="sm"/>
            <a:tailEnd type="none" w="sm" len="sm"/>
          </a:ln>
        </p:spPr>
        <p:txBody>
          <a:bodyPr spcFirstLastPara="1" wrap="square" lIns="68575" tIns="34275" rIns="68575" bIns="34275" anchor="t" anchorCtr="0">
            <a:normAutofit/>
          </a:bodyPr>
          <a:lstStyle/>
          <a:p>
            <a:pPr marL="0" marR="0" lvl="0" indent="0" algn="l" rtl="0">
              <a:spcBef>
                <a:spcPts val="0"/>
              </a:spcBef>
              <a:spcAft>
                <a:spcPts val="0"/>
              </a:spcAft>
              <a:buClr>
                <a:schemeClr val="dk1"/>
              </a:buClr>
              <a:buSzPts val="2100"/>
              <a:buFont typeface="Arial"/>
              <a:buNone/>
            </a:pPr>
            <a:r>
              <a:rPr lang="en" sz="2100">
                <a:solidFill>
                  <a:schemeClr val="dk1"/>
                </a:solidFill>
                <a:latin typeface="Comic Sans MS"/>
                <a:ea typeface="Comic Sans MS"/>
                <a:cs typeface="Comic Sans MS"/>
                <a:sym typeface="Comic Sans MS"/>
              </a:rPr>
              <a:t>else</a:t>
            </a:r>
            <a:endParaRPr sz="1100"/>
          </a:p>
          <a:p>
            <a:pPr marL="0" marR="0" lvl="0" indent="0" algn="l" rtl="0">
              <a:spcBef>
                <a:spcPts val="400"/>
              </a:spcBef>
              <a:spcAft>
                <a:spcPts val="0"/>
              </a:spcAft>
              <a:buClr>
                <a:schemeClr val="dk1"/>
              </a:buClr>
              <a:buSzPts val="2100"/>
              <a:buFont typeface="Arial"/>
              <a:buNone/>
            </a:pPr>
            <a:r>
              <a:rPr lang="en" sz="2100">
                <a:solidFill>
                  <a:schemeClr val="dk1"/>
                </a:solidFill>
                <a:latin typeface="Comic Sans MS"/>
                <a:ea typeface="Comic Sans MS"/>
                <a:cs typeface="Comic Sans MS"/>
                <a:sym typeface="Comic Sans MS"/>
              </a:rPr>
              <a:t>Set start=mid+1</a:t>
            </a:r>
            <a:endParaRPr sz="1100"/>
          </a:p>
          <a:p>
            <a:pPr marL="0" marR="0" lvl="0" indent="0" algn="l" rtl="0">
              <a:spcBef>
                <a:spcPts val="400"/>
              </a:spcBef>
              <a:spcAft>
                <a:spcPts val="0"/>
              </a:spcAft>
              <a:buClr>
                <a:schemeClr val="dk1"/>
              </a:buClr>
              <a:buSzPts val="2100"/>
              <a:buFont typeface="Arial"/>
              <a:buNone/>
            </a:pPr>
            <a:r>
              <a:rPr lang="en" sz="2100">
                <a:solidFill>
                  <a:schemeClr val="dk1"/>
                </a:solidFill>
                <a:latin typeface="Comic Sans MS"/>
                <a:ea typeface="Comic Sans MS"/>
                <a:cs typeface="Comic Sans MS"/>
                <a:sym typeface="Comic Sans MS"/>
              </a:rPr>
              <a:t>End if</a:t>
            </a:r>
            <a:endParaRPr sz="1100"/>
          </a:p>
          <a:p>
            <a:pPr marL="0" marR="0" lvl="0" indent="0" algn="l" rtl="0">
              <a:spcBef>
                <a:spcPts val="400"/>
              </a:spcBef>
              <a:spcAft>
                <a:spcPts val="0"/>
              </a:spcAft>
              <a:buClr>
                <a:schemeClr val="dk1"/>
              </a:buClr>
              <a:buSzPts val="2100"/>
              <a:buFont typeface="Arial"/>
              <a:buNone/>
            </a:pPr>
            <a:r>
              <a:rPr lang="en" sz="2100">
                <a:solidFill>
                  <a:schemeClr val="dk1"/>
                </a:solidFill>
                <a:latin typeface="Comic Sans MS"/>
                <a:ea typeface="Comic Sans MS"/>
                <a:cs typeface="Comic Sans MS"/>
                <a:sym typeface="Comic Sans MS"/>
              </a:rPr>
              <a:t>Set mid=(start+end)/2</a:t>
            </a:r>
            <a:endParaRPr sz="1100"/>
          </a:p>
          <a:p>
            <a:pPr marL="0" marR="0" lvl="0" indent="0" algn="l" rtl="0">
              <a:spcBef>
                <a:spcPts val="400"/>
              </a:spcBef>
              <a:spcAft>
                <a:spcPts val="0"/>
              </a:spcAft>
              <a:buClr>
                <a:schemeClr val="dk1"/>
              </a:buClr>
              <a:buSzPts val="2100"/>
              <a:buFont typeface="Arial"/>
              <a:buNone/>
            </a:pPr>
            <a:r>
              <a:rPr lang="en" sz="2100">
                <a:solidFill>
                  <a:schemeClr val="dk1"/>
                </a:solidFill>
                <a:latin typeface="Comic Sans MS"/>
                <a:ea typeface="Comic Sans MS"/>
                <a:cs typeface="Comic Sans MS"/>
                <a:sym typeface="Comic Sans MS"/>
              </a:rPr>
              <a:t>End while</a:t>
            </a:r>
            <a:endParaRPr sz="1100"/>
          </a:p>
          <a:p>
            <a:pPr marL="0" marR="0" lvl="0" indent="0" algn="l" rtl="0">
              <a:spcBef>
                <a:spcPts val="400"/>
              </a:spcBef>
              <a:spcAft>
                <a:spcPts val="0"/>
              </a:spcAft>
              <a:buClr>
                <a:schemeClr val="dk1"/>
              </a:buClr>
              <a:buSzPts val="2100"/>
              <a:buFont typeface="Arial"/>
              <a:buNone/>
            </a:pPr>
            <a:r>
              <a:rPr lang="en" sz="2100">
                <a:solidFill>
                  <a:schemeClr val="dk1"/>
                </a:solidFill>
                <a:latin typeface="Comic Sans MS"/>
                <a:ea typeface="Comic Sans MS"/>
                <a:cs typeface="Comic Sans MS"/>
                <a:sym typeface="Comic Sans MS"/>
              </a:rPr>
              <a:t>If(start&gt;end) then</a:t>
            </a:r>
            <a:endParaRPr sz="1100"/>
          </a:p>
          <a:p>
            <a:pPr marL="0" marR="0" lvl="0" indent="0" algn="l" rtl="0">
              <a:spcBef>
                <a:spcPts val="400"/>
              </a:spcBef>
              <a:spcAft>
                <a:spcPts val="0"/>
              </a:spcAft>
              <a:buClr>
                <a:schemeClr val="dk1"/>
              </a:buClr>
              <a:buSzPts val="2100"/>
              <a:buFont typeface="Arial"/>
              <a:buNone/>
            </a:pPr>
            <a:r>
              <a:rPr lang="en" sz="2100">
                <a:solidFill>
                  <a:schemeClr val="dk1"/>
                </a:solidFill>
                <a:latin typeface="Comic Sans MS"/>
                <a:ea typeface="Comic Sans MS"/>
                <a:cs typeface="Comic Sans MS"/>
                <a:sym typeface="Comic Sans MS"/>
              </a:rPr>
              <a:t>Set loc=-1</a:t>
            </a:r>
            <a:endParaRPr sz="1100"/>
          </a:p>
          <a:p>
            <a:pPr marL="0" marR="0" lvl="0" indent="0" algn="l" rtl="0">
              <a:spcBef>
                <a:spcPts val="400"/>
              </a:spcBef>
              <a:spcAft>
                <a:spcPts val="0"/>
              </a:spcAft>
              <a:buClr>
                <a:schemeClr val="dk1"/>
              </a:buClr>
              <a:buSzPts val="2100"/>
              <a:buFont typeface="Arial"/>
              <a:buNone/>
            </a:pPr>
            <a:r>
              <a:rPr lang="en" sz="2100">
                <a:solidFill>
                  <a:schemeClr val="dk1"/>
                </a:solidFill>
                <a:latin typeface="Comic Sans MS"/>
                <a:ea typeface="Comic Sans MS"/>
                <a:cs typeface="Comic Sans MS"/>
                <a:sym typeface="Comic Sans MS"/>
              </a:rPr>
              <a:t>else</a:t>
            </a:r>
            <a:endParaRPr sz="1100"/>
          </a:p>
          <a:p>
            <a:pPr marL="0" marR="0" lvl="0" indent="0" algn="l" rtl="0">
              <a:spcBef>
                <a:spcPts val="400"/>
              </a:spcBef>
              <a:spcAft>
                <a:spcPts val="0"/>
              </a:spcAft>
              <a:buClr>
                <a:schemeClr val="dk1"/>
              </a:buClr>
              <a:buSzPts val="2100"/>
              <a:buFont typeface="Arial"/>
              <a:buNone/>
            </a:pPr>
            <a:r>
              <a:rPr lang="en" sz="2100">
                <a:solidFill>
                  <a:schemeClr val="dk1"/>
                </a:solidFill>
                <a:latin typeface="Comic Sans MS"/>
                <a:ea typeface="Comic Sans MS"/>
                <a:cs typeface="Comic Sans MS"/>
                <a:sym typeface="Comic Sans MS"/>
              </a:rPr>
              <a:t>Set loc=mid</a:t>
            </a:r>
            <a:endParaRPr sz="1100"/>
          </a:p>
          <a:p>
            <a:pPr marL="0" marR="0" lvl="0" indent="0" algn="l" rtl="0">
              <a:spcBef>
                <a:spcPts val="400"/>
              </a:spcBef>
              <a:spcAft>
                <a:spcPts val="0"/>
              </a:spcAft>
              <a:buClr>
                <a:schemeClr val="dk1"/>
              </a:buClr>
              <a:buSzPts val="2100"/>
              <a:buFont typeface="Arial"/>
              <a:buNone/>
            </a:pPr>
            <a:r>
              <a:rPr lang="en" sz="2100">
                <a:solidFill>
                  <a:schemeClr val="dk1"/>
                </a:solidFill>
                <a:latin typeface="Comic Sans MS"/>
                <a:ea typeface="Comic Sans MS"/>
                <a:cs typeface="Comic Sans MS"/>
                <a:sym typeface="Comic Sans MS"/>
              </a:rPr>
              <a:t>End if</a:t>
            </a:r>
            <a:endParaRPr sz="1100"/>
          </a:p>
          <a:p>
            <a:pPr marL="0" marR="0" lvl="0" indent="0" algn="l" rtl="0">
              <a:spcBef>
                <a:spcPts val="400"/>
              </a:spcBef>
              <a:spcAft>
                <a:spcPts val="0"/>
              </a:spcAft>
              <a:buClr>
                <a:schemeClr val="dk1"/>
              </a:buClr>
              <a:buSzPts val="2100"/>
              <a:buFont typeface="Arial"/>
              <a:buNone/>
            </a:pPr>
            <a:r>
              <a:rPr lang="en" sz="2100">
                <a:solidFill>
                  <a:schemeClr val="dk1"/>
                </a:solidFill>
                <a:latin typeface="Comic Sans MS"/>
                <a:ea typeface="Comic Sans MS"/>
                <a:cs typeface="Comic Sans MS"/>
                <a:sym typeface="Comic Sans MS"/>
              </a:rPr>
              <a:t>end</a:t>
            </a:r>
            <a:endParaRPr sz="11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72"/>
          <p:cNvSpPr txBox="1">
            <a:spLocks noGrp="1"/>
          </p:cNvSpPr>
          <p:nvPr>
            <p:ph type="title"/>
          </p:nvPr>
        </p:nvSpPr>
        <p:spPr>
          <a:xfrm>
            <a:off x="419668" y="91678"/>
            <a:ext cx="7238432" cy="365522"/>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100000"/>
              <a:buFont typeface="Comic Sans MS"/>
              <a:buNone/>
            </a:pPr>
            <a:r>
              <a:rPr lang="en" b="1"/>
              <a:t>Sorting using complex data structure</a:t>
            </a:r>
            <a:endParaRPr b="1"/>
          </a:p>
        </p:txBody>
      </p:sp>
      <p:sp>
        <p:nvSpPr>
          <p:cNvPr id="787" name="Google Shape;787;p72"/>
          <p:cNvSpPr txBox="1">
            <a:spLocks noGrp="1"/>
          </p:cNvSpPr>
          <p:nvPr>
            <p:ph type="body" idx="1"/>
          </p:nvPr>
        </p:nvSpPr>
        <p:spPr>
          <a:xfrm>
            <a:off x="245659" y="514350"/>
            <a:ext cx="8628797" cy="451485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b="1"/>
              <a:t>Sorting</a:t>
            </a:r>
            <a:r>
              <a:rPr lang="en"/>
              <a:t> is the process of arranging elements in some logical order either ascending or descending</a:t>
            </a:r>
            <a:endParaRPr/>
          </a:p>
          <a:p>
            <a:pPr marL="0" lvl="0" indent="0" algn="l" rtl="0">
              <a:lnSpc>
                <a:spcPct val="90000"/>
              </a:lnSpc>
              <a:spcBef>
                <a:spcPts val="800"/>
              </a:spcBef>
              <a:spcAft>
                <a:spcPts val="0"/>
              </a:spcAft>
              <a:buClr>
                <a:schemeClr val="dk1"/>
              </a:buClr>
              <a:buSzPts val="2100"/>
              <a:buNone/>
            </a:pPr>
            <a:r>
              <a:rPr lang="en" b="1"/>
              <a:t>Methods of sorting </a:t>
            </a:r>
            <a:endParaRPr/>
          </a:p>
          <a:p>
            <a:pPr marL="508000" lvl="0" indent="-133350" algn="l" rtl="0">
              <a:lnSpc>
                <a:spcPct val="90000"/>
              </a:lnSpc>
              <a:spcBef>
                <a:spcPts val="800"/>
              </a:spcBef>
              <a:spcAft>
                <a:spcPts val="0"/>
              </a:spcAft>
              <a:buClr>
                <a:schemeClr val="dk1"/>
              </a:buClr>
              <a:buSzPts val="2100"/>
              <a:buFont typeface="Noto Sans Symbols"/>
              <a:buChar char="❑"/>
            </a:pPr>
            <a:r>
              <a:rPr lang="en"/>
              <a:t>Bubble sort</a:t>
            </a:r>
            <a:endParaRPr/>
          </a:p>
          <a:p>
            <a:pPr marL="508000" lvl="0" indent="-133350" algn="l" rtl="0">
              <a:lnSpc>
                <a:spcPct val="90000"/>
              </a:lnSpc>
              <a:spcBef>
                <a:spcPts val="800"/>
              </a:spcBef>
              <a:spcAft>
                <a:spcPts val="0"/>
              </a:spcAft>
              <a:buClr>
                <a:schemeClr val="dk1"/>
              </a:buClr>
              <a:buSzPts val="2100"/>
              <a:buFont typeface="Noto Sans Symbols"/>
              <a:buChar char="❑"/>
            </a:pPr>
            <a:r>
              <a:rPr lang="en"/>
              <a:t>Insertion sort</a:t>
            </a:r>
            <a:endParaRPr/>
          </a:p>
          <a:p>
            <a:pPr marL="508000" lvl="0" indent="-133350" algn="l" rtl="0">
              <a:lnSpc>
                <a:spcPct val="90000"/>
              </a:lnSpc>
              <a:spcBef>
                <a:spcPts val="800"/>
              </a:spcBef>
              <a:spcAft>
                <a:spcPts val="0"/>
              </a:spcAft>
              <a:buClr>
                <a:schemeClr val="dk1"/>
              </a:buClr>
              <a:buSzPts val="2100"/>
              <a:buFont typeface="Noto Sans Symbols"/>
              <a:buChar char="❑"/>
            </a:pPr>
            <a:r>
              <a:rPr lang="en"/>
              <a:t>Selection sort</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Google Shape;792;p73"/>
          <p:cNvSpPr txBox="1">
            <a:spLocks noGrp="1"/>
          </p:cNvSpPr>
          <p:nvPr>
            <p:ph type="body" idx="1"/>
          </p:nvPr>
        </p:nvSpPr>
        <p:spPr>
          <a:xfrm>
            <a:off x="214952" y="171450"/>
            <a:ext cx="8782334" cy="4857750"/>
          </a:xfrm>
          <a:prstGeom prst="rect">
            <a:avLst/>
          </a:prstGeom>
          <a:noFill/>
          <a:ln>
            <a:noFill/>
          </a:ln>
        </p:spPr>
        <p:txBody>
          <a:bodyPr spcFirstLastPara="1" wrap="square" lIns="68575" tIns="34275" rIns="68575" bIns="34275" anchor="t" anchorCtr="0">
            <a:normAutofit/>
          </a:bodyPr>
          <a:lstStyle/>
          <a:p>
            <a:pPr marL="381000" lvl="0" indent="-374650" algn="l" rtl="0">
              <a:lnSpc>
                <a:spcPct val="90000"/>
              </a:lnSpc>
              <a:spcBef>
                <a:spcPts val="0"/>
              </a:spcBef>
              <a:spcAft>
                <a:spcPts val="0"/>
              </a:spcAft>
              <a:buClr>
                <a:schemeClr val="dk1"/>
              </a:buClr>
              <a:buSzPts val="2700"/>
              <a:buAutoNum type="arabicParenR"/>
            </a:pPr>
            <a:r>
              <a:rPr lang="en" sz="2700" b="1"/>
              <a:t>Bubble sort</a:t>
            </a:r>
            <a:endParaRPr/>
          </a:p>
          <a:p>
            <a:pPr marL="0" lvl="0" indent="0" algn="l" rtl="0">
              <a:lnSpc>
                <a:spcPct val="90000"/>
              </a:lnSpc>
              <a:spcBef>
                <a:spcPts val="800"/>
              </a:spcBef>
              <a:spcAft>
                <a:spcPts val="0"/>
              </a:spcAft>
              <a:buClr>
                <a:schemeClr val="dk1"/>
              </a:buClr>
              <a:buSzPts val="2100"/>
              <a:buNone/>
            </a:pPr>
            <a:r>
              <a:rPr lang="en"/>
              <a:t>This is a simple sorting algorithm that works by repeatedly swapping the consecutive elements if they are not in the intended order</a:t>
            </a:r>
            <a:endParaRPr/>
          </a:p>
          <a:p>
            <a:pPr marL="177800" lvl="0" indent="-171450" algn="l" rtl="0">
              <a:lnSpc>
                <a:spcPct val="90000"/>
              </a:lnSpc>
              <a:spcBef>
                <a:spcPts val="800"/>
              </a:spcBef>
              <a:spcAft>
                <a:spcPts val="0"/>
              </a:spcAft>
              <a:buClr>
                <a:schemeClr val="dk1"/>
              </a:buClr>
              <a:buSzPts val="2100"/>
              <a:buFont typeface="Calibri"/>
              <a:buChar char="⌂"/>
            </a:pPr>
            <a:r>
              <a:rPr lang="en"/>
              <a:t>Start at the beginning of the list</a:t>
            </a:r>
            <a:endParaRPr/>
          </a:p>
          <a:p>
            <a:pPr marL="177800" lvl="0" indent="-171450" algn="l" rtl="0">
              <a:lnSpc>
                <a:spcPct val="90000"/>
              </a:lnSpc>
              <a:spcBef>
                <a:spcPts val="800"/>
              </a:spcBef>
              <a:spcAft>
                <a:spcPts val="0"/>
              </a:spcAft>
              <a:buClr>
                <a:schemeClr val="dk1"/>
              </a:buClr>
              <a:buSzPts val="2100"/>
              <a:buFont typeface="Calibri"/>
              <a:buChar char="⌂"/>
            </a:pPr>
            <a:r>
              <a:rPr lang="en"/>
              <a:t>Compare each pair of consecutive elements </a:t>
            </a:r>
            <a:endParaRPr/>
          </a:p>
          <a:p>
            <a:pPr marL="177800" lvl="0" indent="-171450" algn="l" rtl="0">
              <a:lnSpc>
                <a:spcPct val="90000"/>
              </a:lnSpc>
              <a:spcBef>
                <a:spcPts val="800"/>
              </a:spcBef>
              <a:spcAft>
                <a:spcPts val="0"/>
              </a:spcAft>
              <a:buClr>
                <a:schemeClr val="dk1"/>
              </a:buClr>
              <a:buSzPts val="2100"/>
              <a:buFont typeface="Calibri"/>
              <a:buChar char="⌂"/>
            </a:pPr>
            <a:r>
              <a:rPr lang="en"/>
              <a:t>If the elements are not in intended order, swap them</a:t>
            </a:r>
            <a:endParaRPr/>
          </a:p>
          <a:p>
            <a:pPr marL="177800" lvl="0" indent="-171450" algn="l" rtl="0">
              <a:lnSpc>
                <a:spcPct val="90000"/>
              </a:lnSpc>
              <a:spcBef>
                <a:spcPts val="800"/>
              </a:spcBef>
              <a:spcAft>
                <a:spcPts val="0"/>
              </a:spcAft>
              <a:buClr>
                <a:schemeClr val="dk1"/>
              </a:buClr>
              <a:buSzPts val="2100"/>
              <a:buFont typeface="Calibri"/>
              <a:buChar char="⌂"/>
            </a:pPr>
            <a:r>
              <a:rPr lang="en"/>
              <a:t>Repeat step 2 and 3 until the end of the list is reached </a:t>
            </a:r>
            <a:endParaRPr/>
          </a:p>
          <a:p>
            <a:pPr marL="177800" lvl="0" indent="-171450" algn="l" rtl="0">
              <a:lnSpc>
                <a:spcPct val="90000"/>
              </a:lnSpc>
              <a:spcBef>
                <a:spcPts val="800"/>
              </a:spcBef>
              <a:spcAft>
                <a:spcPts val="0"/>
              </a:spcAft>
              <a:buClr>
                <a:schemeClr val="dk1"/>
              </a:buClr>
              <a:buSzPts val="2100"/>
              <a:buFont typeface="Calibri"/>
              <a:buChar char="⌂"/>
            </a:pPr>
            <a:r>
              <a:rPr lang="en"/>
              <a:t>Repeat the step 1 to 4 until the list is sorted</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pic>
        <p:nvPicPr>
          <p:cNvPr id="797" name="Google Shape;797;p74" descr="Screen Clipping"/>
          <p:cNvPicPr preferRelativeResize="0"/>
          <p:nvPr/>
        </p:nvPicPr>
        <p:blipFill rotWithShape="1">
          <a:blip r:embed="rId3">
            <a:alphaModFix/>
          </a:blip>
          <a:srcRect/>
          <a:stretch/>
        </p:blipFill>
        <p:spPr>
          <a:xfrm>
            <a:off x="143302" y="175679"/>
            <a:ext cx="8352430" cy="3857451"/>
          </a:xfrm>
          <a:prstGeom prst="rect">
            <a:avLst/>
          </a:prstGeom>
          <a:noFill/>
          <a:ln>
            <a:noFill/>
          </a:ln>
        </p:spPr>
      </p:pic>
      <p:sp>
        <p:nvSpPr>
          <p:cNvPr id="798" name="Google Shape;798;p74"/>
          <p:cNvSpPr txBox="1"/>
          <p:nvPr/>
        </p:nvSpPr>
        <p:spPr>
          <a:xfrm>
            <a:off x="597374" y="3929384"/>
            <a:ext cx="1715921" cy="530914"/>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3000" b="1">
                <a:solidFill>
                  <a:schemeClr val="dk1"/>
                </a:solidFill>
                <a:latin typeface="Comic Sans MS"/>
                <a:ea typeface="Comic Sans MS"/>
                <a:cs typeface="Comic Sans MS"/>
                <a:sym typeface="Comic Sans MS"/>
              </a:rPr>
              <a:t>Phase 1</a:t>
            </a:r>
            <a:endParaRPr sz="1100"/>
          </a:p>
        </p:txBody>
      </p:sp>
      <p:sp>
        <p:nvSpPr>
          <p:cNvPr id="799" name="Google Shape;799;p74"/>
          <p:cNvSpPr txBox="1"/>
          <p:nvPr/>
        </p:nvSpPr>
        <p:spPr>
          <a:xfrm>
            <a:off x="3744605" y="3929384"/>
            <a:ext cx="1639437" cy="530914"/>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3000" b="1">
                <a:solidFill>
                  <a:schemeClr val="dk1"/>
                </a:solidFill>
                <a:latin typeface="Comic Sans MS"/>
                <a:ea typeface="Comic Sans MS"/>
                <a:cs typeface="Comic Sans MS"/>
                <a:sym typeface="Comic Sans MS"/>
              </a:rPr>
              <a:t>Phase 2</a:t>
            </a:r>
            <a:endParaRPr sz="1100"/>
          </a:p>
        </p:txBody>
      </p:sp>
      <p:sp>
        <p:nvSpPr>
          <p:cNvPr id="800" name="Google Shape;800;p74"/>
          <p:cNvSpPr txBox="1"/>
          <p:nvPr/>
        </p:nvSpPr>
        <p:spPr>
          <a:xfrm>
            <a:off x="6350474" y="3929385"/>
            <a:ext cx="1633467" cy="530914"/>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3000" b="1">
                <a:solidFill>
                  <a:schemeClr val="dk1"/>
                </a:solidFill>
                <a:latin typeface="Comic Sans MS"/>
                <a:ea typeface="Comic Sans MS"/>
                <a:cs typeface="Comic Sans MS"/>
                <a:sym typeface="Comic Sans MS"/>
              </a:rPr>
              <a:t>Phase 3</a:t>
            </a:r>
            <a:endParaRPr sz="11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sp>
        <p:nvSpPr>
          <p:cNvPr id="805" name="Google Shape;805;p75"/>
          <p:cNvSpPr txBox="1">
            <a:spLocks noGrp="1"/>
          </p:cNvSpPr>
          <p:nvPr>
            <p:ph type="title"/>
          </p:nvPr>
        </p:nvSpPr>
        <p:spPr>
          <a:xfrm>
            <a:off x="1485900" y="205978"/>
            <a:ext cx="6172200" cy="365522"/>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100000"/>
              <a:buFont typeface="Comic Sans MS"/>
              <a:buNone/>
            </a:pPr>
            <a:r>
              <a:rPr lang="en" b="1"/>
              <a:t>Bubble sort algorithm</a:t>
            </a:r>
            <a:endParaRPr b="1"/>
          </a:p>
        </p:txBody>
      </p:sp>
      <p:sp>
        <p:nvSpPr>
          <p:cNvPr id="806" name="Google Shape;806;p75"/>
          <p:cNvSpPr txBox="1">
            <a:spLocks noGrp="1"/>
          </p:cNvSpPr>
          <p:nvPr>
            <p:ph type="body" idx="1"/>
          </p:nvPr>
        </p:nvSpPr>
        <p:spPr>
          <a:xfrm>
            <a:off x="358254" y="685800"/>
            <a:ext cx="7299846" cy="4229100"/>
          </a:xfrm>
          <a:prstGeom prst="rect">
            <a:avLst/>
          </a:prstGeom>
          <a:noFill/>
          <a:ln>
            <a:noFill/>
          </a:ln>
        </p:spPr>
        <p:txBody>
          <a:bodyPr spcFirstLastPara="1" wrap="square" lIns="68575" tIns="34275" rIns="68575" bIns="34275" anchor="t" anchorCtr="0">
            <a:normAutofit lnSpcReduction="10000"/>
          </a:bodyPr>
          <a:lstStyle/>
          <a:p>
            <a:pPr marL="0" lvl="0" indent="0" algn="l" rtl="0">
              <a:lnSpc>
                <a:spcPct val="90000"/>
              </a:lnSpc>
              <a:spcBef>
                <a:spcPts val="0"/>
              </a:spcBef>
              <a:spcAft>
                <a:spcPts val="0"/>
              </a:spcAft>
              <a:buClr>
                <a:schemeClr val="dk1"/>
              </a:buClr>
              <a:buSzPts val="2100"/>
              <a:buNone/>
            </a:pPr>
            <a:r>
              <a:rPr lang="en"/>
              <a:t>Begin </a:t>
            </a:r>
            <a:endParaRPr/>
          </a:p>
          <a:p>
            <a:pPr marL="0" lvl="0" indent="0" algn="l" rtl="0">
              <a:lnSpc>
                <a:spcPct val="90000"/>
              </a:lnSpc>
              <a:spcBef>
                <a:spcPts val="800"/>
              </a:spcBef>
              <a:spcAft>
                <a:spcPts val="0"/>
              </a:spcAft>
              <a:buClr>
                <a:schemeClr val="dk1"/>
              </a:buClr>
              <a:buSzPts val="2100"/>
              <a:buNone/>
            </a:pPr>
            <a:r>
              <a:rPr lang="en"/>
              <a:t>For k=1 to (n-1) by 1 do</a:t>
            </a:r>
            <a:endParaRPr/>
          </a:p>
          <a:p>
            <a:pPr marL="0" lvl="0" indent="0" algn="l" rtl="0">
              <a:lnSpc>
                <a:spcPct val="90000"/>
              </a:lnSpc>
              <a:spcBef>
                <a:spcPts val="800"/>
              </a:spcBef>
              <a:spcAft>
                <a:spcPts val="0"/>
              </a:spcAft>
              <a:buClr>
                <a:schemeClr val="dk1"/>
              </a:buClr>
              <a:buSzPts val="2100"/>
              <a:buNone/>
            </a:pPr>
            <a:r>
              <a:rPr lang="en"/>
              <a:t>For j=0 to (n-k-1) by 1 do</a:t>
            </a:r>
            <a:endParaRPr/>
          </a:p>
          <a:p>
            <a:pPr marL="0" lvl="0" indent="0" algn="l" rtl="0">
              <a:lnSpc>
                <a:spcPct val="90000"/>
              </a:lnSpc>
              <a:spcBef>
                <a:spcPts val="800"/>
              </a:spcBef>
              <a:spcAft>
                <a:spcPts val="0"/>
              </a:spcAft>
              <a:buClr>
                <a:schemeClr val="dk1"/>
              </a:buClr>
              <a:buSzPts val="2100"/>
              <a:buNone/>
            </a:pPr>
            <a:r>
              <a:rPr lang="en"/>
              <a:t>If(a[j]&gt;a[j+1] then</a:t>
            </a:r>
            <a:endParaRPr/>
          </a:p>
          <a:p>
            <a:pPr marL="0" lvl="0" indent="0" algn="l" rtl="0">
              <a:lnSpc>
                <a:spcPct val="90000"/>
              </a:lnSpc>
              <a:spcBef>
                <a:spcPts val="800"/>
              </a:spcBef>
              <a:spcAft>
                <a:spcPts val="0"/>
              </a:spcAft>
              <a:buClr>
                <a:schemeClr val="dk1"/>
              </a:buClr>
              <a:buSzPts val="2100"/>
              <a:buNone/>
            </a:pPr>
            <a:r>
              <a:rPr lang="en"/>
              <a:t>Set temp=a[j]</a:t>
            </a:r>
            <a:endParaRPr/>
          </a:p>
          <a:p>
            <a:pPr marL="0" lvl="0" indent="0" algn="l" rtl="0">
              <a:lnSpc>
                <a:spcPct val="90000"/>
              </a:lnSpc>
              <a:spcBef>
                <a:spcPts val="800"/>
              </a:spcBef>
              <a:spcAft>
                <a:spcPts val="0"/>
              </a:spcAft>
              <a:buClr>
                <a:schemeClr val="dk1"/>
              </a:buClr>
              <a:buSzPts val="2100"/>
              <a:buNone/>
            </a:pPr>
            <a:r>
              <a:rPr lang="en"/>
              <a:t>Set a[j]=a[j+1]</a:t>
            </a:r>
            <a:endParaRPr/>
          </a:p>
          <a:p>
            <a:pPr marL="0" lvl="0" indent="0" algn="l" rtl="0">
              <a:lnSpc>
                <a:spcPct val="90000"/>
              </a:lnSpc>
              <a:spcBef>
                <a:spcPts val="800"/>
              </a:spcBef>
              <a:spcAft>
                <a:spcPts val="0"/>
              </a:spcAft>
              <a:buClr>
                <a:schemeClr val="dk1"/>
              </a:buClr>
              <a:buSzPts val="2100"/>
              <a:buNone/>
            </a:pPr>
            <a:r>
              <a:rPr lang="en"/>
              <a:t>Set a[j]=temp</a:t>
            </a:r>
            <a:endParaRPr/>
          </a:p>
          <a:p>
            <a:pPr marL="0" lvl="0" indent="0" algn="l" rtl="0">
              <a:lnSpc>
                <a:spcPct val="90000"/>
              </a:lnSpc>
              <a:spcBef>
                <a:spcPts val="800"/>
              </a:spcBef>
              <a:spcAft>
                <a:spcPts val="0"/>
              </a:spcAft>
              <a:buClr>
                <a:schemeClr val="dk1"/>
              </a:buClr>
              <a:buSzPts val="2100"/>
              <a:buNone/>
            </a:pPr>
            <a:r>
              <a:rPr lang="en"/>
              <a:t>End if</a:t>
            </a:r>
            <a:endParaRPr/>
          </a:p>
          <a:p>
            <a:pPr marL="0" lvl="0" indent="0" algn="l" rtl="0">
              <a:lnSpc>
                <a:spcPct val="90000"/>
              </a:lnSpc>
              <a:spcBef>
                <a:spcPts val="800"/>
              </a:spcBef>
              <a:spcAft>
                <a:spcPts val="0"/>
              </a:spcAft>
              <a:buClr>
                <a:schemeClr val="dk1"/>
              </a:buClr>
              <a:buSzPts val="2100"/>
              <a:buNone/>
            </a:pPr>
            <a:r>
              <a:rPr lang="en"/>
              <a:t>End for</a:t>
            </a:r>
            <a:endParaRPr/>
          </a:p>
          <a:p>
            <a:pPr marL="0" lvl="0" indent="0" algn="l" rtl="0">
              <a:lnSpc>
                <a:spcPct val="90000"/>
              </a:lnSpc>
              <a:spcBef>
                <a:spcPts val="800"/>
              </a:spcBef>
              <a:spcAft>
                <a:spcPts val="0"/>
              </a:spcAft>
              <a:buClr>
                <a:schemeClr val="dk1"/>
              </a:buClr>
              <a:buSzPts val="2100"/>
              <a:buNone/>
            </a:pPr>
            <a:r>
              <a:rPr lang="en"/>
              <a:t>End for</a:t>
            </a:r>
            <a:endParaRPr/>
          </a:p>
          <a:p>
            <a:pPr marL="0" lvl="0" indent="0" algn="l" rtl="0">
              <a:lnSpc>
                <a:spcPct val="90000"/>
              </a:lnSpc>
              <a:spcBef>
                <a:spcPts val="800"/>
              </a:spcBef>
              <a:spcAft>
                <a:spcPts val="0"/>
              </a:spcAft>
              <a:buClr>
                <a:schemeClr val="dk1"/>
              </a:buClr>
              <a:buSzPts val="2100"/>
              <a:buNone/>
            </a:pPr>
            <a:r>
              <a:rPr lang="en"/>
              <a:t>end</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10"/>
        <p:cNvGrpSpPr/>
        <p:nvPr/>
      </p:nvGrpSpPr>
      <p:grpSpPr>
        <a:xfrm>
          <a:off x="0" y="0"/>
          <a:ext cx="0" cy="0"/>
          <a:chOff x="0" y="0"/>
          <a:chExt cx="0" cy="0"/>
        </a:xfrm>
      </p:grpSpPr>
      <p:sp>
        <p:nvSpPr>
          <p:cNvPr id="811" name="Google Shape;811;p76"/>
          <p:cNvSpPr txBox="1">
            <a:spLocks noGrp="1"/>
          </p:cNvSpPr>
          <p:nvPr>
            <p:ph type="title"/>
          </p:nvPr>
        </p:nvSpPr>
        <p:spPr>
          <a:xfrm>
            <a:off x="1257299" y="114300"/>
            <a:ext cx="4444052" cy="264425"/>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100000"/>
              <a:buFont typeface="Comic Sans MS"/>
              <a:buNone/>
            </a:pPr>
            <a:r>
              <a:rPr lang="en" b="1"/>
              <a:t>INSERTION SORT</a:t>
            </a:r>
            <a:endParaRPr b="1"/>
          </a:p>
        </p:txBody>
      </p:sp>
      <p:sp>
        <p:nvSpPr>
          <p:cNvPr id="812" name="Google Shape;812;p76"/>
          <p:cNvSpPr txBox="1">
            <a:spLocks noGrp="1"/>
          </p:cNvSpPr>
          <p:nvPr>
            <p:ph type="body" idx="1"/>
          </p:nvPr>
        </p:nvSpPr>
        <p:spPr>
          <a:xfrm>
            <a:off x="184245" y="457200"/>
            <a:ext cx="6233615" cy="4572000"/>
          </a:xfrm>
          <a:prstGeom prst="rect">
            <a:avLst/>
          </a:prstGeom>
          <a:noFill/>
          <a:ln w="9525" cap="flat" cmpd="sng">
            <a:solidFill>
              <a:schemeClr val="accent1"/>
            </a:solidFill>
            <a:prstDash val="solid"/>
            <a:round/>
            <a:headEnd type="none" w="sm" len="sm"/>
            <a:tailEnd type="none" w="sm" len="sm"/>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100"/>
              <a:buNone/>
            </a:pPr>
            <a:r>
              <a:rPr lang="en"/>
              <a:t>Insertion sort is a simple sorting algorithm that builds the final sorted array (list) one item at a time by comparison.</a:t>
            </a:r>
            <a:endParaRPr/>
          </a:p>
          <a:p>
            <a:pPr marL="0" lvl="0" indent="0" algn="l" rtl="0">
              <a:lnSpc>
                <a:spcPct val="90000"/>
              </a:lnSpc>
              <a:spcBef>
                <a:spcPts val="800"/>
              </a:spcBef>
              <a:spcAft>
                <a:spcPts val="0"/>
              </a:spcAft>
              <a:buClr>
                <a:schemeClr val="dk1"/>
              </a:buClr>
              <a:buSzPts val="2100"/>
              <a:buNone/>
            </a:pPr>
            <a:r>
              <a:rPr lang="en"/>
              <a:t>It is a simple sorting algorithm that virtually splits the given array into sorted and unsorted parts, then the values from the unsorted parts are picked and placed at the correct position in the sorted part.</a:t>
            </a:r>
            <a:endParaRPr/>
          </a:p>
        </p:txBody>
      </p:sp>
      <p:pic>
        <p:nvPicPr>
          <p:cNvPr id="813" name="Google Shape;813;p76" descr="Screen Clipping"/>
          <p:cNvPicPr preferRelativeResize="0"/>
          <p:nvPr/>
        </p:nvPicPr>
        <p:blipFill rotWithShape="1">
          <a:blip r:embed="rId3">
            <a:alphaModFix/>
          </a:blip>
          <a:srcRect/>
          <a:stretch/>
        </p:blipFill>
        <p:spPr>
          <a:xfrm>
            <a:off x="6534637" y="57150"/>
            <a:ext cx="2425959" cy="50292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817"/>
        <p:cNvGrpSpPr/>
        <p:nvPr/>
      </p:nvGrpSpPr>
      <p:grpSpPr>
        <a:xfrm>
          <a:off x="0" y="0"/>
          <a:ext cx="0" cy="0"/>
          <a:chOff x="0" y="0"/>
          <a:chExt cx="0" cy="0"/>
        </a:xfrm>
      </p:grpSpPr>
      <p:sp>
        <p:nvSpPr>
          <p:cNvPr id="818" name="Google Shape;818;p77"/>
          <p:cNvSpPr txBox="1">
            <a:spLocks noGrp="1"/>
          </p:cNvSpPr>
          <p:nvPr>
            <p:ph type="body" idx="1"/>
          </p:nvPr>
        </p:nvSpPr>
        <p:spPr>
          <a:xfrm>
            <a:off x="235424" y="171450"/>
            <a:ext cx="8639033" cy="49149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700"/>
              <a:buNone/>
            </a:pPr>
            <a:r>
              <a:rPr lang="en" sz="2700" b="1"/>
              <a:t>Insertion sort algorithm</a:t>
            </a:r>
            <a:endParaRPr/>
          </a:p>
          <a:p>
            <a:pPr marL="0" lvl="0" indent="0" algn="l" rtl="0">
              <a:lnSpc>
                <a:spcPct val="90000"/>
              </a:lnSpc>
              <a:spcBef>
                <a:spcPts val="800"/>
              </a:spcBef>
              <a:spcAft>
                <a:spcPts val="0"/>
              </a:spcAft>
              <a:buClr>
                <a:schemeClr val="dk1"/>
              </a:buClr>
              <a:buSzPts val="2100"/>
              <a:buNone/>
            </a:pPr>
            <a:r>
              <a:rPr lang="en"/>
              <a:t>Begin </a:t>
            </a:r>
            <a:endParaRPr/>
          </a:p>
          <a:p>
            <a:pPr marL="0" lvl="0" indent="0" algn="l" rtl="0">
              <a:lnSpc>
                <a:spcPct val="90000"/>
              </a:lnSpc>
              <a:spcBef>
                <a:spcPts val="800"/>
              </a:spcBef>
              <a:spcAft>
                <a:spcPts val="0"/>
              </a:spcAft>
              <a:buClr>
                <a:schemeClr val="dk1"/>
              </a:buClr>
              <a:buSzPts val="2100"/>
              <a:buNone/>
            </a:pPr>
            <a:r>
              <a:rPr lang="en"/>
              <a:t>For i=1 TO n-1</a:t>
            </a:r>
            <a:endParaRPr/>
          </a:p>
          <a:p>
            <a:pPr marL="0" lvl="0" indent="0" algn="l" rtl="0">
              <a:lnSpc>
                <a:spcPct val="90000"/>
              </a:lnSpc>
              <a:spcBef>
                <a:spcPts val="800"/>
              </a:spcBef>
              <a:spcAft>
                <a:spcPts val="0"/>
              </a:spcAft>
              <a:buClr>
                <a:schemeClr val="dk1"/>
              </a:buClr>
              <a:buSzPts val="2100"/>
              <a:buNone/>
            </a:pPr>
            <a:r>
              <a:rPr lang="en"/>
              <a:t>J=i</a:t>
            </a:r>
            <a:endParaRPr/>
          </a:p>
          <a:p>
            <a:pPr marL="0" lvl="0" indent="0" algn="l" rtl="0">
              <a:lnSpc>
                <a:spcPct val="90000"/>
              </a:lnSpc>
              <a:spcBef>
                <a:spcPts val="800"/>
              </a:spcBef>
              <a:spcAft>
                <a:spcPts val="0"/>
              </a:spcAft>
              <a:buClr>
                <a:schemeClr val="dk1"/>
              </a:buClr>
              <a:buSzPts val="2100"/>
              <a:buNone/>
            </a:pPr>
            <a:r>
              <a:rPr lang="en"/>
              <a:t>Do while (j&gt;0) and A(j)&lt;A(j-1)</a:t>
            </a:r>
            <a:endParaRPr/>
          </a:p>
          <a:p>
            <a:pPr marL="0" lvl="0" indent="0" algn="l" rtl="0">
              <a:lnSpc>
                <a:spcPct val="90000"/>
              </a:lnSpc>
              <a:spcBef>
                <a:spcPts val="800"/>
              </a:spcBef>
              <a:spcAft>
                <a:spcPts val="0"/>
              </a:spcAft>
              <a:buClr>
                <a:schemeClr val="dk1"/>
              </a:buClr>
              <a:buSzPts val="2100"/>
              <a:buNone/>
            </a:pPr>
            <a:r>
              <a:rPr lang="en"/>
              <a:t>Temp=A(j)</a:t>
            </a:r>
            <a:endParaRPr/>
          </a:p>
          <a:p>
            <a:pPr marL="0" lvl="0" indent="0" algn="l" rtl="0">
              <a:lnSpc>
                <a:spcPct val="90000"/>
              </a:lnSpc>
              <a:spcBef>
                <a:spcPts val="800"/>
              </a:spcBef>
              <a:spcAft>
                <a:spcPts val="0"/>
              </a:spcAft>
              <a:buClr>
                <a:schemeClr val="dk1"/>
              </a:buClr>
              <a:buSzPts val="2100"/>
              <a:buNone/>
            </a:pPr>
            <a:r>
              <a:rPr lang="en"/>
              <a:t>A(j)=A(j-1)</a:t>
            </a:r>
            <a:endParaRPr/>
          </a:p>
          <a:p>
            <a:pPr marL="0" lvl="0" indent="0" algn="l" rtl="0">
              <a:lnSpc>
                <a:spcPct val="90000"/>
              </a:lnSpc>
              <a:spcBef>
                <a:spcPts val="800"/>
              </a:spcBef>
              <a:spcAft>
                <a:spcPts val="0"/>
              </a:spcAft>
              <a:buClr>
                <a:schemeClr val="dk1"/>
              </a:buClr>
              <a:buSzPts val="2100"/>
              <a:buNone/>
            </a:pPr>
            <a:r>
              <a:rPr lang="en"/>
              <a:t>A(j-1)=Temp</a:t>
            </a:r>
            <a:endParaRPr/>
          </a:p>
          <a:p>
            <a:pPr marL="0" lvl="0" indent="0" algn="l" rtl="0">
              <a:lnSpc>
                <a:spcPct val="90000"/>
              </a:lnSpc>
              <a:spcBef>
                <a:spcPts val="800"/>
              </a:spcBef>
              <a:spcAft>
                <a:spcPts val="0"/>
              </a:spcAft>
              <a:buClr>
                <a:schemeClr val="dk1"/>
              </a:buClr>
              <a:buSzPts val="2100"/>
              <a:buNone/>
            </a:pPr>
            <a:r>
              <a:rPr lang="en"/>
              <a:t>J=j-1</a:t>
            </a:r>
            <a:endParaRPr/>
          </a:p>
          <a:p>
            <a:pPr marL="0" lvl="0" indent="0" algn="l" rtl="0">
              <a:lnSpc>
                <a:spcPct val="90000"/>
              </a:lnSpc>
              <a:spcBef>
                <a:spcPts val="800"/>
              </a:spcBef>
              <a:spcAft>
                <a:spcPts val="0"/>
              </a:spcAft>
              <a:buClr>
                <a:schemeClr val="dk1"/>
              </a:buClr>
              <a:buSzPts val="2100"/>
              <a:buNone/>
            </a:pPr>
            <a:r>
              <a:rPr lang="en"/>
              <a:t>End Do</a:t>
            </a:r>
            <a:endParaRPr/>
          </a:p>
          <a:p>
            <a:pPr marL="0" lvl="0" indent="0" algn="l" rtl="0">
              <a:lnSpc>
                <a:spcPct val="90000"/>
              </a:lnSpc>
              <a:spcBef>
                <a:spcPts val="800"/>
              </a:spcBef>
              <a:spcAft>
                <a:spcPts val="0"/>
              </a:spcAft>
              <a:buClr>
                <a:schemeClr val="dk1"/>
              </a:buClr>
              <a:buSzPts val="2100"/>
              <a:buNone/>
            </a:pPr>
            <a:r>
              <a:rPr lang="en"/>
              <a:t>End for</a:t>
            </a:r>
            <a:endParaRPr/>
          </a:p>
          <a:p>
            <a:pPr marL="0" lvl="0" indent="0" algn="l" rtl="0">
              <a:lnSpc>
                <a:spcPct val="90000"/>
              </a:lnSpc>
              <a:spcBef>
                <a:spcPts val="800"/>
              </a:spcBef>
              <a:spcAft>
                <a:spcPts val="0"/>
              </a:spcAft>
              <a:buClr>
                <a:schemeClr val="dk1"/>
              </a:buClr>
              <a:buSzPts val="2100"/>
              <a:buNone/>
            </a:pPr>
            <a:r>
              <a:rPr lang="en"/>
              <a:t>End </a:t>
            </a:r>
            <a:endParaRPr/>
          </a:p>
          <a:p>
            <a:pPr marL="0" lvl="0" indent="0" algn="l" rtl="0">
              <a:lnSpc>
                <a:spcPct val="90000"/>
              </a:lnSpc>
              <a:spcBef>
                <a:spcPts val="800"/>
              </a:spcBef>
              <a:spcAft>
                <a:spcPts val="0"/>
              </a:spcAft>
              <a:buClr>
                <a:schemeClr val="dk1"/>
              </a:buClr>
              <a:buSzPts val="2100"/>
              <a:buNone/>
            </a:pP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22"/>
        <p:cNvGrpSpPr/>
        <p:nvPr/>
      </p:nvGrpSpPr>
      <p:grpSpPr>
        <a:xfrm>
          <a:off x="0" y="0"/>
          <a:ext cx="0" cy="0"/>
          <a:chOff x="0" y="0"/>
          <a:chExt cx="0" cy="0"/>
        </a:xfrm>
      </p:grpSpPr>
      <p:sp>
        <p:nvSpPr>
          <p:cNvPr id="823" name="Google Shape;823;p78"/>
          <p:cNvSpPr txBox="1">
            <a:spLocks noGrp="1"/>
          </p:cNvSpPr>
          <p:nvPr>
            <p:ph type="title"/>
          </p:nvPr>
        </p:nvSpPr>
        <p:spPr>
          <a:xfrm>
            <a:off x="133066" y="114300"/>
            <a:ext cx="4496084" cy="457200"/>
          </a:xfrm>
          <a:prstGeom prst="rect">
            <a:avLst/>
          </a:prstGeom>
          <a:noFill/>
          <a:ln w="9525" cap="flat" cmpd="sng">
            <a:solidFill>
              <a:schemeClr val="accent1"/>
            </a:solidFill>
            <a:prstDash val="solid"/>
            <a:round/>
            <a:headEnd type="none" w="sm" len="sm"/>
            <a:tailEnd type="none" w="sm" len="sm"/>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100000"/>
              <a:buFont typeface="Comic Sans MS"/>
              <a:buNone/>
            </a:pPr>
            <a:r>
              <a:rPr lang="en" b="1"/>
              <a:t>SELECTION SORT</a:t>
            </a:r>
            <a:endParaRPr b="1"/>
          </a:p>
        </p:txBody>
      </p:sp>
      <p:sp>
        <p:nvSpPr>
          <p:cNvPr id="824" name="Google Shape;824;p78"/>
          <p:cNvSpPr txBox="1">
            <a:spLocks noGrp="1"/>
          </p:cNvSpPr>
          <p:nvPr>
            <p:ph type="body" idx="1"/>
          </p:nvPr>
        </p:nvSpPr>
        <p:spPr>
          <a:xfrm>
            <a:off x="133066" y="571500"/>
            <a:ext cx="4496084" cy="4400550"/>
          </a:xfrm>
          <a:prstGeom prst="rect">
            <a:avLst/>
          </a:prstGeom>
          <a:noFill/>
          <a:ln w="9525" cap="flat" cmpd="sng">
            <a:solidFill>
              <a:schemeClr val="accent1"/>
            </a:solidFill>
            <a:prstDash val="solid"/>
            <a:round/>
            <a:headEnd type="none" w="sm" len="sm"/>
            <a:tailEnd type="none" w="sm" len="sm"/>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1800"/>
              <a:buNone/>
            </a:pPr>
            <a:r>
              <a:rPr lang="en" sz="1800"/>
              <a:t>Is a sorting algorithm that works by repeatedly selecting the smallest or largest from the array and replacing it in its correct position</a:t>
            </a:r>
            <a:endParaRPr/>
          </a:p>
          <a:p>
            <a:pPr marL="0" lvl="0" indent="0" algn="l" rtl="0">
              <a:lnSpc>
                <a:spcPct val="90000"/>
              </a:lnSpc>
              <a:spcBef>
                <a:spcPts val="800"/>
              </a:spcBef>
              <a:spcAft>
                <a:spcPts val="0"/>
              </a:spcAft>
              <a:buClr>
                <a:schemeClr val="dk1"/>
              </a:buClr>
              <a:buSzPts val="1800"/>
              <a:buNone/>
            </a:pPr>
            <a:r>
              <a:rPr lang="en" sz="1800"/>
              <a:t>To sort in ascending order;</a:t>
            </a:r>
            <a:endParaRPr/>
          </a:p>
          <a:p>
            <a:pPr marL="381000" lvl="0" indent="-381000" algn="l" rtl="0">
              <a:lnSpc>
                <a:spcPct val="90000"/>
              </a:lnSpc>
              <a:spcBef>
                <a:spcPts val="800"/>
              </a:spcBef>
              <a:spcAft>
                <a:spcPts val="0"/>
              </a:spcAft>
              <a:buClr>
                <a:schemeClr val="dk1"/>
              </a:buClr>
              <a:buSzPts val="1800"/>
              <a:buAutoNum type="arabicPeriod"/>
            </a:pPr>
            <a:r>
              <a:rPr lang="en" sz="1800"/>
              <a:t>Find the minimum element in the list</a:t>
            </a:r>
            <a:endParaRPr/>
          </a:p>
          <a:p>
            <a:pPr marL="381000" lvl="0" indent="-381000" algn="l" rtl="0">
              <a:lnSpc>
                <a:spcPct val="90000"/>
              </a:lnSpc>
              <a:spcBef>
                <a:spcPts val="800"/>
              </a:spcBef>
              <a:spcAft>
                <a:spcPts val="0"/>
              </a:spcAft>
              <a:buClr>
                <a:schemeClr val="dk1"/>
              </a:buClr>
              <a:buSzPts val="1800"/>
              <a:buAutoNum type="arabicPeriod"/>
            </a:pPr>
            <a:r>
              <a:rPr lang="en" sz="1800"/>
              <a:t>Swap it with the element in the first position </a:t>
            </a:r>
            <a:endParaRPr/>
          </a:p>
        </p:txBody>
      </p:sp>
      <p:pic>
        <p:nvPicPr>
          <p:cNvPr id="825" name="Google Shape;825;p78" descr="Screen Clipping"/>
          <p:cNvPicPr preferRelativeResize="0"/>
          <p:nvPr/>
        </p:nvPicPr>
        <p:blipFill rotWithShape="1">
          <a:blip r:embed="rId3">
            <a:alphaModFix/>
          </a:blip>
          <a:srcRect/>
          <a:stretch/>
        </p:blipFill>
        <p:spPr>
          <a:xfrm>
            <a:off x="4946462" y="419669"/>
            <a:ext cx="3844170" cy="4261166"/>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0" name="Google Shape;830;p79"/>
          <p:cNvSpPr txBox="1">
            <a:spLocks noGrp="1"/>
          </p:cNvSpPr>
          <p:nvPr>
            <p:ph type="body" idx="1"/>
          </p:nvPr>
        </p:nvSpPr>
        <p:spPr>
          <a:xfrm>
            <a:off x="286603" y="208129"/>
            <a:ext cx="8546911" cy="4743450"/>
          </a:xfrm>
          <a:prstGeom prst="rect">
            <a:avLst/>
          </a:prstGeom>
          <a:noFill/>
          <a:ln>
            <a:noFill/>
          </a:ln>
        </p:spPr>
        <p:txBody>
          <a:bodyPr spcFirstLastPara="1" wrap="square" lIns="68575" tIns="34275" rIns="68575" bIns="34275" anchor="t" anchorCtr="0">
            <a:normAutofit fontScale="92500" lnSpcReduction="10000"/>
          </a:bodyPr>
          <a:lstStyle/>
          <a:p>
            <a:pPr marL="0" lvl="0" indent="0" algn="l" rtl="0">
              <a:lnSpc>
                <a:spcPct val="90000"/>
              </a:lnSpc>
              <a:spcBef>
                <a:spcPts val="0"/>
              </a:spcBef>
              <a:spcAft>
                <a:spcPts val="0"/>
              </a:spcAft>
              <a:buClr>
                <a:schemeClr val="dk1"/>
              </a:buClr>
              <a:buSzPct val="100000"/>
              <a:buNone/>
            </a:pPr>
            <a:r>
              <a:rPr lang="en" sz="2900" b="1"/>
              <a:t>Selection Sort Algorithm </a:t>
            </a:r>
            <a:endParaRPr/>
          </a:p>
          <a:p>
            <a:pPr marL="0" lvl="0" indent="0" algn="l" rtl="0">
              <a:lnSpc>
                <a:spcPct val="90000"/>
              </a:lnSpc>
              <a:spcBef>
                <a:spcPts val="800"/>
              </a:spcBef>
              <a:spcAft>
                <a:spcPts val="0"/>
              </a:spcAft>
              <a:buClr>
                <a:schemeClr val="dk1"/>
              </a:buClr>
              <a:buSzPct val="100000"/>
              <a:buNone/>
            </a:pPr>
            <a:r>
              <a:rPr lang="en"/>
              <a:t>Begin </a:t>
            </a:r>
            <a:endParaRPr/>
          </a:p>
          <a:p>
            <a:pPr marL="0" lvl="0" indent="0" algn="l" rtl="0">
              <a:lnSpc>
                <a:spcPct val="90000"/>
              </a:lnSpc>
              <a:spcBef>
                <a:spcPts val="800"/>
              </a:spcBef>
              <a:spcAft>
                <a:spcPts val="0"/>
              </a:spcAft>
              <a:buClr>
                <a:schemeClr val="dk1"/>
              </a:buClr>
              <a:buSzPct val="100000"/>
              <a:buNone/>
            </a:pPr>
            <a:r>
              <a:rPr lang="en"/>
              <a:t>For I = 0 to N-1 do: </a:t>
            </a:r>
            <a:endParaRPr/>
          </a:p>
          <a:p>
            <a:pPr marL="0" lvl="0" indent="0" algn="l" rtl="0">
              <a:lnSpc>
                <a:spcPct val="90000"/>
              </a:lnSpc>
              <a:spcBef>
                <a:spcPts val="800"/>
              </a:spcBef>
              <a:spcAft>
                <a:spcPts val="0"/>
              </a:spcAft>
              <a:buClr>
                <a:schemeClr val="dk1"/>
              </a:buClr>
              <a:buSzPct val="100000"/>
              <a:buNone/>
            </a:pPr>
            <a:r>
              <a:rPr lang="en"/>
              <a:t>Smallsub = I </a:t>
            </a:r>
            <a:endParaRPr/>
          </a:p>
          <a:p>
            <a:pPr marL="0" lvl="0" indent="0" algn="l" rtl="0">
              <a:lnSpc>
                <a:spcPct val="90000"/>
              </a:lnSpc>
              <a:spcBef>
                <a:spcPts val="800"/>
              </a:spcBef>
              <a:spcAft>
                <a:spcPts val="0"/>
              </a:spcAft>
              <a:buClr>
                <a:schemeClr val="dk1"/>
              </a:buClr>
              <a:buSzPct val="100000"/>
              <a:buNone/>
            </a:pPr>
            <a:r>
              <a:rPr lang="en"/>
              <a:t>For J = I + 1 to N-1 do: </a:t>
            </a:r>
            <a:endParaRPr/>
          </a:p>
          <a:p>
            <a:pPr marL="0" lvl="0" indent="0" algn="l" rtl="0">
              <a:lnSpc>
                <a:spcPct val="90000"/>
              </a:lnSpc>
              <a:spcBef>
                <a:spcPts val="800"/>
              </a:spcBef>
              <a:spcAft>
                <a:spcPts val="0"/>
              </a:spcAft>
              <a:buClr>
                <a:schemeClr val="dk1"/>
              </a:buClr>
              <a:buSzPct val="100000"/>
              <a:buNone/>
            </a:pPr>
            <a:r>
              <a:rPr lang="en"/>
              <a:t>A(J) &lt; A(Smallsub) </a:t>
            </a:r>
            <a:endParaRPr/>
          </a:p>
          <a:p>
            <a:pPr marL="0" lvl="0" indent="0" algn="l" rtl="0">
              <a:lnSpc>
                <a:spcPct val="90000"/>
              </a:lnSpc>
              <a:spcBef>
                <a:spcPts val="800"/>
              </a:spcBef>
              <a:spcAft>
                <a:spcPts val="0"/>
              </a:spcAft>
              <a:buClr>
                <a:schemeClr val="dk1"/>
              </a:buClr>
              <a:buSzPct val="100000"/>
              <a:buNone/>
            </a:pPr>
            <a:r>
              <a:rPr lang="en"/>
              <a:t>Smallsub = J </a:t>
            </a:r>
            <a:endParaRPr/>
          </a:p>
          <a:p>
            <a:pPr marL="0" lvl="0" indent="0" algn="l" rtl="0">
              <a:lnSpc>
                <a:spcPct val="90000"/>
              </a:lnSpc>
              <a:spcBef>
                <a:spcPts val="800"/>
              </a:spcBef>
              <a:spcAft>
                <a:spcPts val="0"/>
              </a:spcAft>
              <a:buClr>
                <a:schemeClr val="dk1"/>
              </a:buClr>
              <a:buSzPct val="100000"/>
              <a:buNone/>
            </a:pPr>
            <a:r>
              <a:rPr lang="en"/>
              <a:t>End-If </a:t>
            </a:r>
            <a:endParaRPr/>
          </a:p>
          <a:p>
            <a:pPr marL="0" lvl="0" indent="0" algn="l" rtl="0">
              <a:lnSpc>
                <a:spcPct val="90000"/>
              </a:lnSpc>
              <a:spcBef>
                <a:spcPts val="800"/>
              </a:spcBef>
              <a:spcAft>
                <a:spcPts val="0"/>
              </a:spcAft>
              <a:buClr>
                <a:schemeClr val="dk1"/>
              </a:buClr>
              <a:buSzPct val="100000"/>
              <a:buNone/>
            </a:pPr>
            <a:r>
              <a:rPr lang="en"/>
              <a:t>End-For </a:t>
            </a:r>
            <a:endParaRPr/>
          </a:p>
          <a:p>
            <a:pPr marL="0" lvl="0" indent="0" algn="l" rtl="0">
              <a:lnSpc>
                <a:spcPct val="90000"/>
              </a:lnSpc>
              <a:spcBef>
                <a:spcPts val="800"/>
              </a:spcBef>
              <a:spcAft>
                <a:spcPts val="0"/>
              </a:spcAft>
              <a:buClr>
                <a:schemeClr val="dk1"/>
              </a:buClr>
              <a:buSzPct val="100000"/>
              <a:buNone/>
            </a:pPr>
            <a:r>
              <a:rPr lang="en"/>
              <a:t>Temp = A(I) </a:t>
            </a:r>
            <a:endParaRPr/>
          </a:p>
          <a:p>
            <a:pPr marL="0" lvl="0" indent="0" algn="l" rtl="0">
              <a:lnSpc>
                <a:spcPct val="90000"/>
              </a:lnSpc>
              <a:spcBef>
                <a:spcPts val="800"/>
              </a:spcBef>
              <a:spcAft>
                <a:spcPts val="0"/>
              </a:spcAft>
              <a:buClr>
                <a:schemeClr val="dk1"/>
              </a:buClr>
              <a:buSzPct val="100000"/>
              <a:buNone/>
            </a:pPr>
            <a:r>
              <a:rPr lang="en"/>
              <a:t>A(I) = A(Smallsub) </a:t>
            </a:r>
            <a:endParaRPr/>
          </a:p>
          <a:p>
            <a:pPr marL="0" lvl="0" indent="0" algn="l" rtl="0">
              <a:lnSpc>
                <a:spcPct val="90000"/>
              </a:lnSpc>
              <a:spcBef>
                <a:spcPts val="800"/>
              </a:spcBef>
              <a:spcAft>
                <a:spcPts val="0"/>
              </a:spcAft>
              <a:buClr>
                <a:schemeClr val="dk1"/>
              </a:buClr>
              <a:buSzPct val="100000"/>
              <a:buNone/>
            </a:pPr>
            <a:r>
              <a:rPr lang="en"/>
              <a:t>A(Smallsub) = Temp </a:t>
            </a:r>
            <a:endParaRPr/>
          </a:p>
          <a:p>
            <a:pPr marL="0" lvl="0" indent="0" algn="l" rtl="0">
              <a:lnSpc>
                <a:spcPct val="90000"/>
              </a:lnSpc>
              <a:spcBef>
                <a:spcPts val="800"/>
              </a:spcBef>
              <a:spcAft>
                <a:spcPts val="0"/>
              </a:spcAft>
              <a:buClr>
                <a:schemeClr val="dk1"/>
              </a:buClr>
              <a:buSzPct val="100000"/>
              <a:buNone/>
            </a:pPr>
            <a:r>
              <a:rPr lang="en"/>
              <a:t>End-For </a:t>
            </a:r>
            <a:endParaRPr/>
          </a:p>
          <a:p>
            <a:pPr marL="0" lvl="0" indent="0" algn="l" rtl="0">
              <a:lnSpc>
                <a:spcPct val="90000"/>
              </a:lnSpc>
              <a:spcBef>
                <a:spcPts val="800"/>
              </a:spcBef>
              <a:spcAft>
                <a:spcPts val="0"/>
              </a:spcAft>
              <a:buClr>
                <a:schemeClr val="dk1"/>
              </a:buClr>
              <a:buSzPct val="100000"/>
              <a:buNone/>
            </a:pPr>
            <a:r>
              <a:rPr lang="en"/>
              <a:t>End</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80"/>
          <p:cNvSpPr txBox="1">
            <a:spLocks noGrp="1"/>
          </p:cNvSpPr>
          <p:nvPr>
            <p:ph type="title"/>
          </p:nvPr>
        </p:nvSpPr>
        <p:spPr>
          <a:xfrm>
            <a:off x="307075" y="91678"/>
            <a:ext cx="8208275" cy="399642"/>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2100"/>
              <a:buFont typeface="Comic Sans MS"/>
              <a:buNone/>
            </a:pPr>
            <a:r>
              <a:rPr lang="en" sz="2100" b="1"/>
              <a:t>Apply algorithm to solve complex mathematical functions</a:t>
            </a:r>
            <a:endParaRPr/>
          </a:p>
        </p:txBody>
      </p:sp>
      <p:sp>
        <p:nvSpPr>
          <p:cNvPr id="836" name="Google Shape;836;p80"/>
          <p:cNvSpPr txBox="1">
            <a:spLocks noGrp="1"/>
          </p:cNvSpPr>
          <p:nvPr>
            <p:ph type="body" idx="1"/>
          </p:nvPr>
        </p:nvSpPr>
        <p:spPr>
          <a:xfrm>
            <a:off x="112594" y="603914"/>
            <a:ext cx="8843750" cy="4370696"/>
          </a:xfrm>
          <a:prstGeom prst="rect">
            <a:avLst/>
          </a:prstGeom>
          <a:noFill/>
          <a:ln>
            <a:noFill/>
          </a:ln>
        </p:spPr>
        <p:txBody>
          <a:bodyPr spcFirstLastPara="1" wrap="square" lIns="68575" tIns="34275" rIns="68575" bIns="34275" anchor="t" anchorCtr="0">
            <a:normAutofit/>
          </a:bodyPr>
          <a:lstStyle/>
          <a:p>
            <a:pPr marL="381000" lvl="0" indent="-374650" algn="l" rtl="0">
              <a:lnSpc>
                <a:spcPct val="90000"/>
              </a:lnSpc>
              <a:spcBef>
                <a:spcPts val="0"/>
              </a:spcBef>
              <a:spcAft>
                <a:spcPts val="0"/>
              </a:spcAft>
              <a:buClr>
                <a:schemeClr val="dk1"/>
              </a:buClr>
              <a:buSzPts val="2100"/>
              <a:buAutoNum type="arabicPeriod"/>
            </a:pPr>
            <a:r>
              <a:rPr lang="en" b="1"/>
              <a:t>Understanding Quadratic Equations</a:t>
            </a:r>
            <a:r>
              <a:rPr lang="en"/>
              <a:t>: </a:t>
            </a:r>
            <a:endParaRPr/>
          </a:p>
          <a:p>
            <a:pPr marL="0" lvl="0" indent="0" algn="l" rtl="0">
              <a:lnSpc>
                <a:spcPct val="90000"/>
              </a:lnSpc>
              <a:spcBef>
                <a:spcPts val="800"/>
              </a:spcBef>
              <a:spcAft>
                <a:spcPts val="0"/>
              </a:spcAft>
              <a:buClr>
                <a:schemeClr val="dk1"/>
              </a:buClr>
              <a:buSzPts val="2100"/>
              <a:buNone/>
            </a:pPr>
            <a:r>
              <a:rPr lang="en"/>
              <a:t>A quadratic equation is in the form ax2+bx+c=0,  where </a:t>
            </a:r>
            <a:r>
              <a:rPr lang="en" i="1"/>
              <a:t>x</a:t>
            </a:r>
            <a:r>
              <a:rPr lang="en"/>
              <a:t> is the unknown and a,b,c are constants. It is a second-degree polynomial.</a:t>
            </a:r>
            <a:endParaRPr/>
          </a:p>
          <a:p>
            <a:pPr marL="0" lvl="0" indent="0" algn="l" rtl="0">
              <a:lnSpc>
                <a:spcPct val="90000"/>
              </a:lnSpc>
              <a:spcBef>
                <a:spcPts val="800"/>
              </a:spcBef>
              <a:spcAft>
                <a:spcPts val="0"/>
              </a:spcAft>
              <a:buClr>
                <a:schemeClr val="dk1"/>
              </a:buClr>
              <a:buSzPts val="2100"/>
              <a:buNone/>
            </a:pPr>
            <a:r>
              <a:rPr lang="en"/>
              <a:t>2. </a:t>
            </a:r>
            <a:r>
              <a:rPr lang="en" b="1"/>
              <a:t>Recursive Functions</a:t>
            </a:r>
            <a:r>
              <a:rPr lang="en"/>
              <a:t>: A recursive function calls itself during execution, producing results at the end of each cycle. Key examples include:</a:t>
            </a:r>
            <a:endParaRPr/>
          </a:p>
          <a:p>
            <a:pPr marL="177800" lvl="0" indent="-171450" algn="l" rtl="0">
              <a:lnSpc>
                <a:spcPct val="90000"/>
              </a:lnSpc>
              <a:spcBef>
                <a:spcPts val="800"/>
              </a:spcBef>
              <a:spcAft>
                <a:spcPts val="0"/>
              </a:spcAft>
              <a:buClr>
                <a:schemeClr val="dk1"/>
              </a:buClr>
              <a:buSzPts val="2100"/>
              <a:buFont typeface="Noto Sans Symbols"/>
              <a:buChar char="❑"/>
            </a:pPr>
            <a:r>
              <a:rPr lang="en" b="1"/>
              <a:t>Summing a List</a:t>
            </a:r>
            <a:r>
              <a:rPr lang="en"/>
              <a:t>: A function that calculates the sum of numbers in a list.</a:t>
            </a:r>
            <a:endParaRPr/>
          </a:p>
          <a:p>
            <a:pPr marL="177800" lvl="0" indent="-171450" algn="l" rtl="0">
              <a:lnSpc>
                <a:spcPct val="90000"/>
              </a:lnSpc>
              <a:spcBef>
                <a:spcPts val="800"/>
              </a:spcBef>
              <a:spcAft>
                <a:spcPts val="0"/>
              </a:spcAft>
              <a:buClr>
                <a:schemeClr val="dk1"/>
              </a:buClr>
              <a:buSzPts val="2100"/>
              <a:buFont typeface="Noto Sans Symbols"/>
              <a:buChar char="❑"/>
            </a:pPr>
            <a:r>
              <a:rPr lang="en" b="1"/>
              <a:t>Factorial Function</a:t>
            </a:r>
            <a:r>
              <a:rPr lang="en"/>
              <a:t>: Computes n!, the product of all positive integers up to n</a:t>
            </a:r>
            <a:r>
              <a:rPr lang="en" i="1"/>
              <a:t>n</a:t>
            </a:r>
            <a:r>
              <a:rPr lang="en"/>
              <a:t> (e.g., 4!=24*0!=24).</a:t>
            </a:r>
            <a:endParaRPr/>
          </a:p>
          <a:p>
            <a:pPr marL="177800" lvl="0" indent="-171450" algn="l" rtl="0">
              <a:lnSpc>
                <a:spcPct val="90000"/>
              </a:lnSpc>
              <a:spcBef>
                <a:spcPts val="800"/>
              </a:spcBef>
              <a:spcAft>
                <a:spcPts val="0"/>
              </a:spcAft>
              <a:buClr>
                <a:schemeClr val="dk1"/>
              </a:buClr>
              <a:buSzPts val="2100"/>
              <a:buFont typeface="Noto Sans Symbols"/>
              <a:buChar char="❑"/>
            </a:pPr>
            <a:r>
              <a:rPr lang="en" b="1"/>
              <a:t>Fibonacci Series</a:t>
            </a:r>
            <a:r>
              <a:rPr lang="en"/>
              <a:t>: A sequence where each number is the sum of the two preceding ones (e.g., 0, 1, 1, 2, 3...).</a:t>
            </a:r>
            <a:endParaRPr/>
          </a:p>
          <a:p>
            <a:pPr marL="0" lvl="0" indent="0" algn="l" rtl="0">
              <a:lnSpc>
                <a:spcPct val="90000"/>
              </a:lnSpc>
              <a:spcBef>
                <a:spcPts val="800"/>
              </a:spcBef>
              <a:spcAft>
                <a:spcPts val="0"/>
              </a:spcAft>
              <a:buClr>
                <a:schemeClr val="dk1"/>
              </a:buClr>
              <a:buSzPts val="2100"/>
              <a:buNone/>
            </a:pP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81"/>
          <p:cNvSpPr txBox="1">
            <a:spLocks noGrp="1"/>
          </p:cNvSpPr>
          <p:nvPr>
            <p:ph type="body" idx="1"/>
          </p:nvPr>
        </p:nvSpPr>
        <p:spPr>
          <a:xfrm>
            <a:off x="237392" y="283551"/>
            <a:ext cx="8730761" cy="4681904"/>
          </a:xfrm>
          <a:prstGeom prst="rect">
            <a:avLst/>
          </a:prstGeom>
          <a:blipFill rotWithShape="1">
            <a:blip r:embed="rId3">
              <a:alphaModFix/>
            </a:blip>
            <a:stretch>
              <a:fillRect l="-1098" t="-2245" b="-1269"/>
            </a:stretch>
          </a:blipFill>
          <a:ln>
            <a:noFill/>
          </a:ln>
        </p:spPr>
        <p:txBody>
          <a:bodyPr spcFirstLastPara="1" wrap="square" lIns="68575" tIns="34275" rIns="68575" bIns="34275" anchor="t" anchorCtr="0">
            <a:normAutofit/>
          </a:bodyPr>
          <a:lstStyle/>
          <a:p>
            <a:pPr marL="177800" lvl="0" indent="-171450" algn="l" rtl="0">
              <a:lnSpc>
                <a:spcPct val="90000"/>
              </a:lnSpc>
              <a:spcBef>
                <a:spcPts val="0"/>
              </a:spcBef>
              <a:spcAft>
                <a:spcPts val="0"/>
              </a:spcAft>
              <a:buSzPts val="2100"/>
              <a:buChar char="•"/>
            </a:pPr>
            <a:r>
              <a:rPr lang="en"/>
              <a:t>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46" name="Google Shape;846;p82"/>
          <p:cNvSpPr txBox="1">
            <a:spLocks noGrp="1"/>
          </p:cNvSpPr>
          <p:nvPr>
            <p:ph type="title"/>
          </p:nvPr>
        </p:nvSpPr>
        <p:spPr>
          <a:xfrm>
            <a:off x="628650" y="115586"/>
            <a:ext cx="7886700" cy="194347"/>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100000"/>
              <a:buFont typeface="Comic Sans MS"/>
              <a:buNone/>
            </a:pPr>
            <a:r>
              <a:rPr lang="en"/>
              <a:t>What is a Fibonacci Series?</a:t>
            </a:r>
            <a:endParaRPr/>
          </a:p>
        </p:txBody>
      </p:sp>
      <p:sp>
        <p:nvSpPr>
          <p:cNvPr id="847" name="Google Shape;847;p82"/>
          <p:cNvSpPr txBox="1">
            <a:spLocks noGrp="1"/>
          </p:cNvSpPr>
          <p:nvPr>
            <p:ph type="body" idx="1"/>
          </p:nvPr>
        </p:nvSpPr>
        <p:spPr>
          <a:xfrm>
            <a:off x="3270750" y="395825"/>
            <a:ext cx="3316800" cy="4629000"/>
          </a:xfrm>
          <a:prstGeom prst="rect">
            <a:avLst/>
          </a:prstGeom>
          <a:noFill/>
          <a:ln w="38100" cap="flat" cmpd="sng">
            <a:solidFill>
              <a:schemeClr val="dk1"/>
            </a:solidFill>
            <a:prstDash val="solid"/>
            <a:round/>
            <a:headEnd type="none" w="sm" len="sm"/>
            <a:tailEnd type="none" w="sm" len="sm"/>
          </a:ln>
        </p:spPr>
        <p:txBody>
          <a:bodyPr spcFirstLastPara="1" wrap="square" lIns="68575" tIns="34275" rIns="68575" bIns="34275" anchor="t" anchorCtr="0">
            <a:normAutofit fontScale="62500" lnSpcReduction="20000"/>
          </a:bodyPr>
          <a:lstStyle/>
          <a:p>
            <a:pPr marL="0" lvl="0" indent="0" algn="l" rtl="0">
              <a:lnSpc>
                <a:spcPct val="120000"/>
              </a:lnSpc>
              <a:spcBef>
                <a:spcPts val="0"/>
              </a:spcBef>
              <a:spcAft>
                <a:spcPts val="0"/>
              </a:spcAft>
              <a:buClr>
                <a:schemeClr val="dk1"/>
              </a:buClr>
              <a:buSzPct val="100000"/>
              <a:buNone/>
            </a:pPr>
            <a:r>
              <a:rPr lang="en" sz="1700" b="1">
                <a:latin typeface="Arial"/>
                <a:ea typeface="Arial"/>
                <a:cs typeface="Arial"/>
                <a:sym typeface="Arial"/>
              </a:rPr>
              <a:t>#include &lt;iostream&gt;</a:t>
            </a:r>
            <a:endParaRPr b="1"/>
          </a:p>
          <a:p>
            <a:pPr marL="0" lvl="0" indent="0" algn="l" rtl="0">
              <a:lnSpc>
                <a:spcPct val="120000"/>
              </a:lnSpc>
              <a:spcBef>
                <a:spcPts val="800"/>
              </a:spcBef>
              <a:spcAft>
                <a:spcPts val="0"/>
              </a:spcAft>
              <a:buClr>
                <a:schemeClr val="dk1"/>
              </a:buClr>
              <a:buSzPct val="100000"/>
              <a:buNone/>
            </a:pPr>
            <a:r>
              <a:rPr lang="en" sz="1700" b="1">
                <a:latin typeface="Arial"/>
                <a:ea typeface="Arial"/>
                <a:cs typeface="Arial"/>
                <a:sym typeface="Arial"/>
              </a:rPr>
              <a:t>using namespace std;</a:t>
            </a:r>
            <a:endParaRPr sz="1700" b="1">
              <a:latin typeface="Arial"/>
              <a:ea typeface="Arial"/>
              <a:cs typeface="Arial"/>
              <a:sym typeface="Arial"/>
            </a:endParaRPr>
          </a:p>
          <a:p>
            <a:pPr marL="0" lvl="0" indent="0" algn="l" rtl="0">
              <a:lnSpc>
                <a:spcPct val="120000"/>
              </a:lnSpc>
              <a:spcBef>
                <a:spcPts val="800"/>
              </a:spcBef>
              <a:spcAft>
                <a:spcPts val="0"/>
              </a:spcAft>
              <a:buClr>
                <a:schemeClr val="dk1"/>
              </a:buClr>
              <a:buSzPct val="100000"/>
              <a:buNone/>
            </a:pPr>
            <a:r>
              <a:rPr lang="en" sz="1700" b="1">
                <a:latin typeface="Arial"/>
                <a:ea typeface="Arial"/>
                <a:cs typeface="Arial"/>
                <a:sym typeface="Arial"/>
              </a:rPr>
              <a:t>int main() </a:t>
            </a:r>
            <a:endParaRPr sz="1700" b="1">
              <a:latin typeface="Arial"/>
              <a:ea typeface="Arial"/>
              <a:cs typeface="Arial"/>
              <a:sym typeface="Arial"/>
            </a:endParaRPr>
          </a:p>
          <a:p>
            <a:pPr marL="0" lvl="0" indent="0" algn="l" rtl="0">
              <a:lnSpc>
                <a:spcPct val="120000"/>
              </a:lnSpc>
              <a:spcBef>
                <a:spcPts val="800"/>
              </a:spcBef>
              <a:spcAft>
                <a:spcPts val="0"/>
              </a:spcAft>
              <a:buClr>
                <a:schemeClr val="dk1"/>
              </a:buClr>
              <a:buSzPct val="100000"/>
              <a:buNone/>
            </a:pPr>
            <a:r>
              <a:rPr lang="en" sz="1700" b="1">
                <a:latin typeface="Arial"/>
                <a:ea typeface="Arial"/>
                <a:cs typeface="Arial"/>
                <a:sym typeface="Arial"/>
              </a:rPr>
              <a:t>{</a:t>
            </a:r>
            <a:endParaRPr sz="1700" b="1">
              <a:latin typeface="Arial"/>
              <a:ea typeface="Arial"/>
              <a:cs typeface="Arial"/>
              <a:sym typeface="Arial"/>
            </a:endParaRPr>
          </a:p>
          <a:p>
            <a:pPr marL="0" lvl="0" indent="0" algn="l" rtl="0">
              <a:lnSpc>
                <a:spcPct val="120000"/>
              </a:lnSpc>
              <a:spcBef>
                <a:spcPts val="800"/>
              </a:spcBef>
              <a:spcAft>
                <a:spcPts val="0"/>
              </a:spcAft>
              <a:buClr>
                <a:schemeClr val="dk1"/>
              </a:buClr>
              <a:buSzPct val="100000"/>
              <a:buNone/>
            </a:pPr>
            <a:r>
              <a:rPr lang="en" sz="1700" b="1">
                <a:latin typeface="Arial"/>
                <a:ea typeface="Arial"/>
                <a:cs typeface="Arial"/>
                <a:sym typeface="Arial"/>
              </a:rPr>
              <a:t>    int n, a = 0, b = 1, next;</a:t>
            </a:r>
            <a:endParaRPr sz="1700" b="1">
              <a:latin typeface="Arial"/>
              <a:ea typeface="Arial"/>
              <a:cs typeface="Arial"/>
              <a:sym typeface="Arial"/>
            </a:endParaRPr>
          </a:p>
          <a:p>
            <a:pPr marL="0" lvl="0" indent="0" algn="l" rtl="0">
              <a:lnSpc>
                <a:spcPct val="120000"/>
              </a:lnSpc>
              <a:spcBef>
                <a:spcPts val="800"/>
              </a:spcBef>
              <a:spcAft>
                <a:spcPts val="0"/>
              </a:spcAft>
              <a:buClr>
                <a:schemeClr val="dk1"/>
              </a:buClr>
              <a:buSzPct val="100000"/>
              <a:buNone/>
            </a:pPr>
            <a:r>
              <a:rPr lang="en" sz="1700" b="1">
                <a:latin typeface="Arial"/>
                <a:ea typeface="Arial"/>
                <a:cs typeface="Arial"/>
                <a:sym typeface="Arial"/>
              </a:rPr>
              <a:t>    cout &lt;&lt; "Enter the number of terms: ";</a:t>
            </a:r>
            <a:endParaRPr b="1"/>
          </a:p>
          <a:p>
            <a:pPr marL="0" lvl="0" indent="0" algn="l" rtl="0">
              <a:lnSpc>
                <a:spcPct val="120000"/>
              </a:lnSpc>
              <a:spcBef>
                <a:spcPts val="800"/>
              </a:spcBef>
              <a:spcAft>
                <a:spcPts val="0"/>
              </a:spcAft>
              <a:buClr>
                <a:schemeClr val="dk1"/>
              </a:buClr>
              <a:buSzPct val="100000"/>
              <a:buNone/>
            </a:pPr>
            <a:r>
              <a:rPr lang="en" sz="1700" b="1">
                <a:latin typeface="Arial"/>
                <a:ea typeface="Arial"/>
                <a:cs typeface="Arial"/>
                <a:sym typeface="Arial"/>
              </a:rPr>
              <a:t>    cin &gt;&gt; n;</a:t>
            </a:r>
            <a:endParaRPr sz="1700" b="1">
              <a:latin typeface="Arial"/>
              <a:ea typeface="Arial"/>
              <a:cs typeface="Arial"/>
              <a:sym typeface="Arial"/>
            </a:endParaRPr>
          </a:p>
          <a:p>
            <a:pPr marL="0" lvl="0" indent="0" algn="l" rtl="0">
              <a:lnSpc>
                <a:spcPct val="120000"/>
              </a:lnSpc>
              <a:spcBef>
                <a:spcPts val="800"/>
              </a:spcBef>
              <a:spcAft>
                <a:spcPts val="0"/>
              </a:spcAft>
              <a:buClr>
                <a:schemeClr val="dk1"/>
              </a:buClr>
              <a:buSzPct val="100000"/>
              <a:buNone/>
            </a:pPr>
            <a:r>
              <a:rPr lang="en" sz="1700" b="1">
                <a:latin typeface="Arial"/>
                <a:ea typeface="Arial"/>
                <a:cs typeface="Arial"/>
                <a:sym typeface="Arial"/>
              </a:rPr>
              <a:t>    cout &lt;&lt; "Fibonacci Series: " &lt;&lt; a &lt;&lt; " " &lt;&lt; b &lt;&lt; " ";</a:t>
            </a:r>
            <a:endParaRPr sz="1700" b="1">
              <a:latin typeface="Arial"/>
              <a:ea typeface="Arial"/>
              <a:cs typeface="Arial"/>
              <a:sym typeface="Arial"/>
            </a:endParaRPr>
          </a:p>
          <a:p>
            <a:pPr marL="0" lvl="0" indent="0" algn="l" rtl="0">
              <a:lnSpc>
                <a:spcPct val="120000"/>
              </a:lnSpc>
              <a:spcBef>
                <a:spcPts val="800"/>
              </a:spcBef>
              <a:spcAft>
                <a:spcPts val="0"/>
              </a:spcAft>
              <a:buClr>
                <a:schemeClr val="dk1"/>
              </a:buClr>
              <a:buSzPct val="100000"/>
              <a:buNone/>
            </a:pPr>
            <a:r>
              <a:rPr lang="en" sz="1700" b="1">
                <a:latin typeface="Arial"/>
                <a:ea typeface="Arial"/>
                <a:cs typeface="Arial"/>
                <a:sym typeface="Arial"/>
              </a:rPr>
              <a:t>    for (int i = 2; i &lt; n; i++) </a:t>
            </a:r>
            <a:endParaRPr sz="1700" b="1">
              <a:latin typeface="Arial"/>
              <a:ea typeface="Arial"/>
              <a:cs typeface="Arial"/>
              <a:sym typeface="Arial"/>
            </a:endParaRPr>
          </a:p>
          <a:p>
            <a:pPr marL="0" lvl="0" indent="0" algn="l" rtl="0">
              <a:lnSpc>
                <a:spcPct val="120000"/>
              </a:lnSpc>
              <a:spcBef>
                <a:spcPts val="800"/>
              </a:spcBef>
              <a:spcAft>
                <a:spcPts val="0"/>
              </a:spcAft>
              <a:buClr>
                <a:schemeClr val="dk1"/>
              </a:buClr>
              <a:buSzPct val="100000"/>
              <a:buNone/>
            </a:pPr>
            <a:r>
              <a:rPr lang="en" sz="1700" b="1">
                <a:latin typeface="Arial"/>
                <a:ea typeface="Arial"/>
                <a:cs typeface="Arial"/>
                <a:sym typeface="Arial"/>
              </a:rPr>
              <a:t>    {</a:t>
            </a:r>
            <a:endParaRPr sz="1700" b="1">
              <a:latin typeface="Arial"/>
              <a:ea typeface="Arial"/>
              <a:cs typeface="Arial"/>
              <a:sym typeface="Arial"/>
            </a:endParaRPr>
          </a:p>
          <a:p>
            <a:pPr marL="0" lvl="0" indent="0" algn="l" rtl="0">
              <a:lnSpc>
                <a:spcPct val="120000"/>
              </a:lnSpc>
              <a:spcBef>
                <a:spcPts val="800"/>
              </a:spcBef>
              <a:spcAft>
                <a:spcPts val="0"/>
              </a:spcAft>
              <a:buClr>
                <a:schemeClr val="dk1"/>
              </a:buClr>
              <a:buSzPct val="100000"/>
              <a:buNone/>
            </a:pPr>
            <a:r>
              <a:rPr lang="en" sz="1700" b="1">
                <a:latin typeface="Arial"/>
                <a:ea typeface="Arial"/>
                <a:cs typeface="Arial"/>
                <a:sym typeface="Arial"/>
              </a:rPr>
              <a:t>        next = a + b;</a:t>
            </a:r>
            <a:endParaRPr b="1"/>
          </a:p>
          <a:p>
            <a:pPr marL="0" lvl="0" indent="0" algn="l" rtl="0">
              <a:lnSpc>
                <a:spcPct val="120000"/>
              </a:lnSpc>
              <a:spcBef>
                <a:spcPts val="800"/>
              </a:spcBef>
              <a:spcAft>
                <a:spcPts val="0"/>
              </a:spcAft>
              <a:buClr>
                <a:schemeClr val="dk1"/>
              </a:buClr>
              <a:buSzPct val="100000"/>
              <a:buNone/>
            </a:pPr>
            <a:r>
              <a:rPr lang="en" sz="1700" b="1">
                <a:latin typeface="Arial"/>
                <a:ea typeface="Arial"/>
                <a:cs typeface="Arial"/>
                <a:sym typeface="Arial"/>
              </a:rPr>
              <a:t>        cout &lt;&lt; next &lt;&lt; " ";</a:t>
            </a:r>
            <a:endParaRPr b="1"/>
          </a:p>
          <a:p>
            <a:pPr marL="0" lvl="0" indent="0" algn="l" rtl="0">
              <a:lnSpc>
                <a:spcPct val="120000"/>
              </a:lnSpc>
              <a:spcBef>
                <a:spcPts val="800"/>
              </a:spcBef>
              <a:spcAft>
                <a:spcPts val="0"/>
              </a:spcAft>
              <a:buClr>
                <a:schemeClr val="dk1"/>
              </a:buClr>
              <a:buSzPct val="100000"/>
              <a:buNone/>
            </a:pPr>
            <a:r>
              <a:rPr lang="en" sz="1700" b="1">
                <a:latin typeface="Arial"/>
                <a:ea typeface="Arial"/>
                <a:cs typeface="Arial"/>
                <a:sym typeface="Arial"/>
              </a:rPr>
              <a:t>        a = b;</a:t>
            </a:r>
            <a:endParaRPr b="1"/>
          </a:p>
          <a:p>
            <a:pPr marL="0" lvl="0" indent="0" algn="l" rtl="0">
              <a:lnSpc>
                <a:spcPct val="120000"/>
              </a:lnSpc>
              <a:spcBef>
                <a:spcPts val="800"/>
              </a:spcBef>
              <a:spcAft>
                <a:spcPts val="0"/>
              </a:spcAft>
              <a:buClr>
                <a:schemeClr val="dk1"/>
              </a:buClr>
              <a:buSzPct val="100000"/>
              <a:buNone/>
            </a:pPr>
            <a:r>
              <a:rPr lang="en" sz="1700" b="1">
                <a:latin typeface="Arial"/>
                <a:ea typeface="Arial"/>
                <a:cs typeface="Arial"/>
                <a:sym typeface="Arial"/>
              </a:rPr>
              <a:t>        b = next;</a:t>
            </a:r>
            <a:endParaRPr b="1"/>
          </a:p>
          <a:p>
            <a:pPr marL="0" lvl="0" indent="0" algn="l" rtl="0">
              <a:lnSpc>
                <a:spcPct val="120000"/>
              </a:lnSpc>
              <a:spcBef>
                <a:spcPts val="800"/>
              </a:spcBef>
              <a:spcAft>
                <a:spcPts val="0"/>
              </a:spcAft>
              <a:buClr>
                <a:schemeClr val="dk1"/>
              </a:buClr>
              <a:buSzPct val="100000"/>
              <a:buNone/>
            </a:pPr>
            <a:r>
              <a:rPr lang="en" sz="1700" b="1">
                <a:latin typeface="Arial"/>
                <a:ea typeface="Arial"/>
                <a:cs typeface="Arial"/>
                <a:sym typeface="Arial"/>
              </a:rPr>
              <a:t>     }</a:t>
            </a:r>
            <a:endParaRPr sz="1700" b="1">
              <a:latin typeface="Arial"/>
              <a:ea typeface="Arial"/>
              <a:cs typeface="Arial"/>
              <a:sym typeface="Arial"/>
            </a:endParaRPr>
          </a:p>
          <a:p>
            <a:pPr marL="0" lvl="0" indent="0" algn="l" rtl="0">
              <a:lnSpc>
                <a:spcPct val="120000"/>
              </a:lnSpc>
              <a:spcBef>
                <a:spcPts val="800"/>
              </a:spcBef>
              <a:spcAft>
                <a:spcPts val="0"/>
              </a:spcAft>
              <a:buClr>
                <a:schemeClr val="dk1"/>
              </a:buClr>
              <a:buSzPct val="100000"/>
              <a:buNone/>
            </a:pPr>
            <a:r>
              <a:rPr lang="en" sz="1700" b="1">
                <a:latin typeface="Arial"/>
                <a:ea typeface="Arial"/>
                <a:cs typeface="Arial"/>
                <a:sym typeface="Arial"/>
              </a:rPr>
              <a:t>    return 0;</a:t>
            </a:r>
            <a:endParaRPr b="1"/>
          </a:p>
          <a:p>
            <a:pPr marL="0" lvl="0" indent="0" algn="l" rtl="0">
              <a:lnSpc>
                <a:spcPct val="120000"/>
              </a:lnSpc>
              <a:spcBef>
                <a:spcPts val="800"/>
              </a:spcBef>
              <a:spcAft>
                <a:spcPts val="0"/>
              </a:spcAft>
              <a:buClr>
                <a:schemeClr val="dk1"/>
              </a:buClr>
              <a:buSzPct val="100000"/>
              <a:buNone/>
            </a:pPr>
            <a:r>
              <a:rPr lang="en" sz="1700" b="1">
                <a:latin typeface="Arial"/>
                <a:ea typeface="Arial"/>
                <a:cs typeface="Arial"/>
                <a:sym typeface="Arial"/>
              </a:rPr>
              <a:t>}</a:t>
            </a:r>
            <a:endParaRPr b="1"/>
          </a:p>
          <a:p>
            <a:pPr marL="0" lvl="0" indent="0" algn="l" rtl="0">
              <a:lnSpc>
                <a:spcPct val="90000"/>
              </a:lnSpc>
              <a:spcBef>
                <a:spcPts val="800"/>
              </a:spcBef>
              <a:spcAft>
                <a:spcPts val="0"/>
              </a:spcAft>
              <a:buClr>
                <a:schemeClr val="dk1"/>
              </a:buClr>
              <a:buSzPct val="100000"/>
              <a:buNone/>
            </a:pPr>
            <a:endParaRPr/>
          </a:p>
        </p:txBody>
      </p:sp>
      <p:sp>
        <p:nvSpPr>
          <p:cNvPr id="848" name="Google Shape;848;p82"/>
          <p:cNvSpPr txBox="1"/>
          <p:nvPr/>
        </p:nvSpPr>
        <p:spPr>
          <a:xfrm>
            <a:off x="63750" y="395800"/>
            <a:ext cx="3134400" cy="4629000"/>
          </a:xfrm>
          <a:prstGeom prst="rect">
            <a:avLst/>
          </a:prstGeom>
          <a:noFill/>
          <a:ln w="38100" cap="flat" cmpd="sng">
            <a:solidFill>
              <a:schemeClr val="dk1"/>
            </a:solidFill>
            <a:prstDash val="solid"/>
            <a:round/>
            <a:headEnd type="none" w="sm" len="sm"/>
            <a:tailEnd type="none" w="sm" len="sm"/>
          </a:ln>
        </p:spPr>
        <p:txBody>
          <a:bodyPr spcFirstLastPara="1" wrap="square" lIns="68575" tIns="34275" rIns="68575" bIns="34275" anchor="t" anchorCtr="0">
            <a:normAutofit fontScale="92500" lnSpcReduction="20000"/>
          </a:bodyPr>
          <a:lstStyle/>
          <a:p>
            <a:pPr marL="0" marR="0" lvl="0" indent="0" algn="l" rtl="0">
              <a:lnSpc>
                <a:spcPct val="100000"/>
              </a:lnSpc>
              <a:spcBef>
                <a:spcPts val="0"/>
              </a:spcBef>
              <a:spcAft>
                <a:spcPts val="0"/>
              </a:spcAft>
              <a:buClr>
                <a:schemeClr val="dk1"/>
              </a:buClr>
              <a:buSzPct val="100000"/>
              <a:buFont typeface="Arial"/>
              <a:buNone/>
            </a:pPr>
            <a:r>
              <a:rPr lang="en" sz="1200" b="1">
                <a:solidFill>
                  <a:schemeClr val="dk1"/>
                </a:solidFill>
                <a:latin typeface="Arial"/>
                <a:ea typeface="Arial"/>
                <a:cs typeface="Arial"/>
                <a:sym typeface="Arial"/>
              </a:rPr>
              <a:t>Fibonacci series</a:t>
            </a:r>
            <a:r>
              <a:rPr lang="en" sz="1200">
                <a:solidFill>
                  <a:schemeClr val="dk1"/>
                </a:solidFill>
                <a:latin typeface="Arial"/>
                <a:ea typeface="Arial"/>
                <a:cs typeface="Arial"/>
                <a:sym typeface="Arial"/>
              </a:rPr>
              <a:t> is a sequence of numbers where each number is the sum of the two preceding ones.</a:t>
            </a:r>
            <a:endParaRPr sz="1100"/>
          </a:p>
          <a:p>
            <a:pPr marL="0" marR="0" lvl="0" indent="0" algn="l" rtl="0">
              <a:lnSpc>
                <a:spcPct val="100000"/>
              </a:lnSpc>
              <a:spcBef>
                <a:spcPts val="0"/>
              </a:spcBef>
              <a:spcAft>
                <a:spcPts val="0"/>
              </a:spcAft>
              <a:buClr>
                <a:schemeClr val="dk1"/>
              </a:buClr>
              <a:buSzPct val="100000"/>
              <a:buFont typeface="Arial"/>
              <a:buNone/>
            </a:pPr>
            <a:r>
              <a:rPr lang="en" sz="1200">
                <a:solidFill>
                  <a:schemeClr val="dk1"/>
                </a:solidFill>
                <a:latin typeface="Arial"/>
                <a:ea typeface="Arial"/>
                <a:cs typeface="Arial"/>
                <a:sym typeface="Arial"/>
              </a:rPr>
              <a:t>Example: 0, 1, 1, 2, 3, 5, 8, 13, 21, ...</a:t>
            </a:r>
            <a:endParaRPr sz="1100"/>
          </a:p>
          <a:p>
            <a:pPr marL="0" marR="0" lvl="0" indent="0" algn="l" rtl="0">
              <a:lnSpc>
                <a:spcPct val="100000"/>
              </a:lnSpc>
              <a:spcBef>
                <a:spcPts val="0"/>
              </a:spcBef>
              <a:spcAft>
                <a:spcPts val="0"/>
              </a:spcAft>
              <a:buClr>
                <a:schemeClr val="dk1"/>
              </a:buClr>
              <a:buSzPct val="100000"/>
              <a:buFont typeface="Arial"/>
              <a:buNone/>
            </a:pPr>
            <a:endParaRPr sz="1100" b="1">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ct val="100000"/>
              <a:buFont typeface="Arial"/>
              <a:buNone/>
            </a:pPr>
            <a:r>
              <a:rPr lang="en" sz="1400">
                <a:solidFill>
                  <a:schemeClr val="dk1"/>
                </a:solidFill>
                <a:latin typeface="Arial"/>
                <a:ea typeface="Arial"/>
                <a:cs typeface="Arial"/>
                <a:sym typeface="Arial"/>
              </a:rPr>
              <a:t>Generate the first </a:t>
            </a:r>
            <a:r>
              <a:rPr lang="en" sz="1400">
                <a:solidFill>
                  <a:schemeClr val="dk1"/>
                </a:solidFill>
                <a:latin typeface="Arimo"/>
                <a:ea typeface="Arimo"/>
                <a:cs typeface="Arimo"/>
                <a:sym typeface="Arimo"/>
              </a:rPr>
              <a:t>n</a:t>
            </a:r>
            <a:r>
              <a:rPr lang="en" sz="1100">
                <a:solidFill>
                  <a:schemeClr val="dk1"/>
                </a:solidFill>
                <a:latin typeface="Comic Sans MS"/>
                <a:ea typeface="Comic Sans MS"/>
                <a:cs typeface="Comic Sans MS"/>
                <a:sym typeface="Comic Sans MS"/>
              </a:rPr>
              <a:t> terms of the Fibonacci series.</a:t>
            </a:r>
            <a:endParaRPr sz="29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ct val="100000"/>
              <a:buFont typeface="Arial"/>
              <a:buNone/>
            </a:pPr>
            <a:r>
              <a:rPr lang="en" sz="1400" b="1">
                <a:solidFill>
                  <a:schemeClr val="dk1"/>
                </a:solidFill>
                <a:latin typeface="Arial"/>
                <a:ea typeface="Arial"/>
                <a:cs typeface="Arial"/>
                <a:sym typeface="Arial"/>
              </a:rPr>
              <a:t>Steps:</a:t>
            </a:r>
            <a:endParaRPr sz="1400">
              <a:solidFill>
                <a:schemeClr val="dk1"/>
              </a:solidFill>
              <a:latin typeface="Arial"/>
              <a:ea typeface="Arial"/>
              <a:cs typeface="Arial"/>
              <a:sym typeface="Arial"/>
            </a:endParaRPr>
          </a:p>
          <a:p>
            <a:pPr marL="0" marR="0" lvl="0" indent="-75565" algn="l" rtl="0">
              <a:lnSpc>
                <a:spcPct val="100000"/>
              </a:lnSpc>
              <a:spcBef>
                <a:spcPts val="0"/>
              </a:spcBef>
              <a:spcAft>
                <a:spcPts val="0"/>
              </a:spcAft>
              <a:buClr>
                <a:srgbClr val="C00000"/>
              </a:buClr>
              <a:buSzPct val="100000"/>
              <a:buFont typeface="Arial"/>
              <a:buAutoNum type="arabicPeriod"/>
            </a:pPr>
            <a:r>
              <a:rPr lang="en" sz="1400">
                <a:solidFill>
                  <a:srgbClr val="C00000"/>
                </a:solidFill>
                <a:latin typeface="Arial"/>
                <a:ea typeface="Arial"/>
                <a:cs typeface="Arial"/>
                <a:sym typeface="Arial"/>
              </a:rPr>
              <a:t>Start</a:t>
            </a:r>
            <a:endParaRPr sz="1100"/>
          </a:p>
          <a:p>
            <a:pPr marL="0" marR="0" lvl="0" indent="-75565" algn="l" rtl="0">
              <a:lnSpc>
                <a:spcPct val="100000"/>
              </a:lnSpc>
              <a:spcBef>
                <a:spcPts val="0"/>
              </a:spcBef>
              <a:spcAft>
                <a:spcPts val="0"/>
              </a:spcAft>
              <a:buClr>
                <a:schemeClr val="dk1"/>
              </a:buClr>
              <a:buSzPct val="100000"/>
              <a:buFont typeface="Arial"/>
              <a:buAutoNum type="arabicPeriod"/>
            </a:pPr>
            <a:r>
              <a:rPr lang="en" sz="1400">
                <a:solidFill>
                  <a:schemeClr val="dk1"/>
                </a:solidFill>
                <a:latin typeface="Arial"/>
                <a:ea typeface="Arial"/>
                <a:cs typeface="Arial"/>
                <a:sym typeface="Arial"/>
              </a:rPr>
              <a:t>Initialize variables:</a:t>
            </a:r>
            <a:endParaRPr sz="1100"/>
          </a:p>
          <a:p>
            <a:pPr marL="342900" marR="0" lvl="1" indent="0" algn="l" rtl="0">
              <a:lnSpc>
                <a:spcPct val="100000"/>
              </a:lnSpc>
              <a:spcBef>
                <a:spcPts val="0"/>
              </a:spcBef>
              <a:spcAft>
                <a:spcPts val="0"/>
              </a:spcAft>
              <a:buClr>
                <a:srgbClr val="C00000"/>
              </a:buClr>
              <a:buSzPct val="100000"/>
              <a:buFont typeface="Arial"/>
              <a:buNone/>
            </a:pPr>
            <a:r>
              <a:rPr lang="en" sz="1400" b="0" i="0" u="none" strike="noStrike" cap="none">
                <a:solidFill>
                  <a:srgbClr val="C00000"/>
                </a:solidFill>
                <a:latin typeface="Arial"/>
                <a:ea typeface="Arial"/>
                <a:cs typeface="Arial"/>
                <a:sym typeface="Arial"/>
              </a:rPr>
              <a:t>a = 0, b = 1</a:t>
            </a:r>
            <a:endParaRPr sz="1100"/>
          </a:p>
          <a:p>
            <a:pPr marL="0" marR="0" lvl="0" indent="-75565" algn="l" rtl="0">
              <a:lnSpc>
                <a:spcPct val="100000"/>
              </a:lnSpc>
              <a:spcBef>
                <a:spcPts val="0"/>
              </a:spcBef>
              <a:spcAft>
                <a:spcPts val="0"/>
              </a:spcAft>
              <a:buClr>
                <a:schemeClr val="dk1"/>
              </a:buClr>
              <a:buSzPct val="100000"/>
              <a:buFont typeface="Arial"/>
              <a:buAutoNum type="arabicPeriod"/>
            </a:pPr>
            <a:r>
              <a:rPr lang="en" sz="1400">
                <a:solidFill>
                  <a:schemeClr val="dk1"/>
                </a:solidFill>
                <a:latin typeface="Arial"/>
                <a:ea typeface="Arial"/>
                <a:cs typeface="Arial"/>
                <a:sym typeface="Arial"/>
              </a:rPr>
              <a:t>Display </a:t>
            </a:r>
            <a:r>
              <a:rPr lang="en" sz="1400">
                <a:solidFill>
                  <a:srgbClr val="C00000"/>
                </a:solidFill>
                <a:latin typeface="Arial"/>
                <a:ea typeface="Arial"/>
                <a:cs typeface="Arial"/>
                <a:sym typeface="Arial"/>
              </a:rPr>
              <a:t>a</a:t>
            </a:r>
            <a:r>
              <a:rPr lang="en" sz="1400">
                <a:solidFill>
                  <a:schemeClr val="dk1"/>
                </a:solidFill>
                <a:latin typeface="Arial"/>
                <a:ea typeface="Arial"/>
                <a:cs typeface="Arial"/>
                <a:sym typeface="Arial"/>
              </a:rPr>
              <a:t> and </a:t>
            </a:r>
            <a:r>
              <a:rPr lang="en" sz="1400">
                <a:solidFill>
                  <a:srgbClr val="C00000"/>
                </a:solidFill>
                <a:latin typeface="Arial"/>
                <a:ea typeface="Arial"/>
                <a:cs typeface="Arial"/>
                <a:sym typeface="Arial"/>
              </a:rPr>
              <a:t>b</a:t>
            </a:r>
            <a:endParaRPr sz="1100"/>
          </a:p>
          <a:p>
            <a:pPr marL="0" marR="0" lvl="0" indent="-75565" algn="l" rtl="0">
              <a:lnSpc>
                <a:spcPct val="100000"/>
              </a:lnSpc>
              <a:spcBef>
                <a:spcPts val="0"/>
              </a:spcBef>
              <a:spcAft>
                <a:spcPts val="0"/>
              </a:spcAft>
              <a:buClr>
                <a:schemeClr val="dk1"/>
              </a:buClr>
              <a:buSzPct val="100000"/>
              <a:buFont typeface="Arial"/>
              <a:buAutoNum type="arabicPeriod"/>
            </a:pPr>
            <a:r>
              <a:rPr lang="en" sz="1400">
                <a:solidFill>
                  <a:schemeClr val="dk1"/>
                </a:solidFill>
                <a:latin typeface="Arial"/>
                <a:ea typeface="Arial"/>
                <a:cs typeface="Arial"/>
                <a:sym typeface="Arial"/>
              </a:rPr>
              <a:t>Repeat for the remaining terms:</a:t>
            </a:r>
            <a:endParaRPr sz="1100"/>
          </a:p>
          <a:p>
            <a:pPr marL="342900" marR="0" lvl="1" indent="0" algn="l" rtl="0">
              <a:lnSpc>
                <a:spcPct val="100000"/>
              </a:lnSpc>
              <a:spcBef>
                <a:spcPts val="0"/>
              </a:spcBef>
              <a:spcAft>
                <a:spcPts val="0"/>
              </a:spcAft>
              <a:buClr>
                <a:srgbClr val="C00000"/>
              </a:buClr>
              <a:buSzPct val="100000"/>
              <a:buFont typeface="Arial"/>
              <a:buNone/>
            </a:pPr>
            <a:r>
              <a:rPr lang="en" sz="1400" b="0" i="0" u="none" strike="noStrike" cap="none">
                <a:solidFill>
                  <a:srgbClr val="C00000"/>
                </a:solidFill>
                <a:latin typeface="Arial"/>
                <a:ea typeface="Arial"/>
                <a:cs typeface="Arial"/>
                <a:sym typeface="Arial"/>
              </a:rPr>
              <a:t>next = a + b</a:t>
            </a:r>
            <a:endParaRPr sz="1100"/>
          </a:p>
          <a:p>
            <a:pPr marL="342900" marR="0" lvl="1" indent="0" algn="l" rtl="0">
              <a:lnSpc>
                <a:spcPct val="100000"/>
              </a:lnSpc>
              <a:spcBef>
                <a:spcPts val="0"/>
              </a:spcBef>
              <a:spcAft>
                <a:spcPts val="0"/>
              </a:spcAft>
              <a:buClr>
                <a:schemeClr val="dk1"/>
              </a:buClr>
              <a:buSzPct val="100000"/>
              <a:buFont typeface="Arial"/>
              <a:buNone/>
            </a:pPr>
            <a:r>
              <a:rPr lang="en" sz="1400" b="0" i="0" u="none" strike="noStrike" cap="none">
                <a:solidFill>
                  <a:schemeClr val="dk1"/>
                </a:solidFill>
                <a:latin typeface="Arial"/>
                <a:ea typeface="Arial"/>
                <a:cs typeface="Arial"/>
                <a:sym typeface="Arial"/>
              </a:rPr>
              <a:t>Display </a:t>
            </a:r>
            <a:r>
              <a:rPr lang="en" sz="1400" b="0" i="0" u="none" strike="noStrike" cap="none">
                <a:solidFill>
                  <a:srgbClr val="C00000"/>
                </a:solidFill>
                <a:latin typeface="Arial"/>
                <a:ea typeface="Arial"/>
                <a:cs typeface="Arial"/>
                <a:sym typeface="Arial"/>
              </a:rPr>
              <a:t>next</a:t>
            </a:r>
            <a:endParaRPr sz="1100"/>
          </a:p>
          <a:p>
            <a:pPr marL="342900" marR="0" lvl="1" indent="0" algn="l" rtl="0">
              <a:lnSpc>
                <a:spcPct val="100000"/>
              </a:lnSpc>
              <a:spcBef>
                <a:spcPts val="0"/>
              </a:spcBef>
              <a:spcAft>
                <a:spcPts val="0"/>
              </a:spcAft>
              <a:buClr>
                <a:schemeClr val="dk1"/>
              </a:buClr>
              <a:buSzPct val="100000"/>
              <a:buFont typeface="Arial"/>
              <a:buNone/>
            </a:pPr>
            <a:r>
              <a:rPr lang="en" sz="1400" b="0" i="0" u="none" strike="noStrike" cap="none">
                <a:solidFill>
                  <a:schemeClr val="dk1"/>
                </a:solidFill>
                <a:latin typeface="Arial"/>
                <a:ea typeface="Arial"/>
                <a:cs typeface="Arial"/>
                <a:sym typeface="Arial"/>
              </a:rPr>
              <a:t>Update </a:t>
            </a:r>
            <a:r>
              <a:rPr lang="en" sz="1400" b="0" i="0" u="none" strike="noStrike" cap="none">
                <a:solidFill>
                  <a:srgbClr val="C00000"/>
                </a:solidFill>
                <a:latin typeface="Arial"/>
                <a:ea typeface="Arial"/>
                <a:cs typeface="Arial"/>
                <a:sym typeface="Arial"/>
              </a:rPr>
              <a:t>a = b</a:t>
            </a:r>
            <a:r>
              <a:rPr lang="en" sz="1400" b="0" i="0" u="none" strike="noStrike" cap="none">
                <a:solidFill>
                  <a:schemeClr val="dk1"/>
                </a:solidFill>
                <a:latin typeface="Arial"/>
                <a:ea typeface="Arial"/>
                <a:cs typeface="Arial"/>
                <a:sym typeface="Arial"/>
              </a:rPr>
              <a:t>, </a:t>
            </a:r>
            <a:r>
              <a:rPr lang="en" sz="1400" b="0" i="0" u="none" strike="noStrike" cap="none">
                <a:solidFill>
                  <a:srgbClr val="C00000"/>
                </a:solidFill>
                <a:latin typeface="Arial"/>
                <a:ea typeface="Arial"/>
                <a:cs typeface="Arial"/>
                <a:sym typeface="Arial"/>
              </a:rPr>
              <a:t>b = next</a:t>
            </a:r>
            <a:endParaRPr sz="1100"/>
          </a:p>
          <a:p>
            <a:pPr marL="0" marR="0" lvl="0" indent="-75565" algn="l" rtl="0">
              <a:lnSpc>
                <a:spcPct val="100000"/>
              </a:lnSpc>
              <a:spcBef>
                <a:spcPts val="0"/>
              </a:spcBef>
              <a:spcAft>
                <a:spcPts val="0"/>
              </a:spcAft>
              <a:buClr>
                <a:srgbClr val="C00000"/>
              </a:buClr>
              <a:buSzPct val="100000"/>
              <a:buFont typeface="Arial"/>
              <a:buAutoNum type="arabicPeriod"/>
            </a:pPr>
            <a:r>
              <a:rPr lang="en" sz="1400">
                <a:solidFill>
                  <a:srgbClr val="C00000"/>
                </a:solidFill>
                <a:latin typeface="Arial"/>
                <a:ea typeface="Arial"/>
                <a:cs typeface="Arial"/>
                <a:sym typeface="Arial"/>
              </a:rPr>
              <a:t>Stop</a:t>
            </a:r>
            <a:endParaRPr sz="1100"/>
          </a:p>
          <a:p>
            <a:pPr marL="0" marR="0" lvl="0" indent="0" algn="l" rtl="0">
              <a:lnSpc>
                <a:spcPct val="100000"/>
              </a:lnSpc>
              <a:spcBef>
                <a:spcPts val="0"/>
              </a:spcBef>
              <a:spcAft>
                <a:spcPts val="0"/>
              </a:spcAft>
              <a:buClr>
                <a:schemeClr val="dk1"/>
              </a:buClr>
              <a:buSzPct val="100000"/>
              <a:buFont typeface="Arial"/>
              <a:buNone/>
            </a:pPr>
            <a:endParaRPr sz="1100" b="1">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ct val="100000"/>
              <a:buFont typeface="Arial"/>
              <a:buNone/>
            </a:pPr>
            <a:r>
              <a:rPr lang="en" sz="1100" b="1">
                <a:solidFill>
                  <a:schemeClr val="dk1"/>
                </a:solidFill>
                <a:latin typeface="Arial"/>
                <a:ea typeface="Arial"/>
                <a:cs typeface="Arial"/>
                <a:sym typeface="Arial"/>
              </a:rPr>
              <a:t>Pseudocode: Fibonacci Series</a:t>
            </a:r>
            <a:endParaRPr sz="1100"/>
          </a:p>
          <a:p>
            <a:pPr marL="0" marR="0" lvl="0" indent="0" algn="l" rtl="0">
              <a:lnSpc>
                <a:spcPct val="100000"/>
              </a:lnSpc>
              <a:spcBef>
                <a:spcPts val="0"/>
              </a:spcBef>
              <a:spcAft>
                <a:spcPts val="0"/>
              </a:spcAft>
              <a:buClr>
                <a:schemeClr val="dk1"/>
              </a:buClr>
              <a:buSzPct val="100000"/>
              <a:buFont typeface="Arial"/>
              <a:buNone/>
            </a:pPr>
            <a:endParaRPr sz="1100" b="1">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ct val="100000"/>
              <a:buFont typeface="Arial"/>
              <a:buNone/>
            </a:pPr>
            <a:r>
              <a:rPr lang="en" sz="1200">
                <a:solidFill>
                  <a:schemeClr val="dk1"/>
                </a:solidFill>
                <a:latin typeface="Arimo"/>
                <a:ea typeface="Arimo"/>
                <a:cs typeface="Arimo"/>
                <a:sym typeface="Arimo"/>
              </a:rPr>
              <a:t>BEGIN </a:t>
            </a:r>
            <a:endParaRPr sz="1200">
              <a:solidFill>
                <a:schemeClr val="dk1"/>
              </a:solidFill>
              <a:latin typeface="Arimo"/>
              <a:ea typeface="Arimo"/>
              <a:cs typeface="Arimo"/>
              <a:sym typeface="Arimo"/>
            </a:endParaRPr>
          </a:p>
          <a:p>
            <a:pPr marL="0" marR="0" lvl="0" indent="0" algn="l" rtl="0">
              <a:lnSpc>
                <a:spcPct val="100000"/>
              </a:lnSpc>
              <a:spcBef>
                <a:spcPts val="0"/>
              </a:spcBef>
              <a:spcAft>
                <a:spcPts val="0"/>
              </a:spcAft>
              <a:buClr>
                <a:schemeClr val="dk1"/>
              </a:buClr>
              <a:buSzPct val="100000"/>
              <a:buFont typeface="Arial"/>
              <a:buNone/>
            </a:pPr>
            <a:r>
              <a:rPr lang="en" sz="1200">
                <a:solidFill>
                  <a:schemeClr val="dk1"/>
                </a:solidFill>
                <a:latin typeface="Arimo"/>
                <a:ea typeface="Arimo"/>
                <a:cs typeface="Arimo"/>
                <a:sym typeface="Arimo"/>
              </a:rPr>
              <a:t>    INPUT n </a:t>
            </a:r>
            <a:endParaRPr sz="1200">
              <a:solidFill>
                <a:schemeClr val="dk1"/>
              </a:solidFill>
              <a:latin typeface="Arimo"/>
              <a:ea typeface="Arimo"/>
              <a:cs typeface="Arimo"/>
              <a:sym typeface="Arimo"/>
            </a:endParaRPr>
          </a:p>
          <a:p>
            <a:pPr marL="0" marR="0" lvl="0" indent="0" algn="l" rtl="0">
              <a:lnSpc>
                <a:spcPct val="100000"/>
              </a:lnSpc>
              <a:spcBef>
                <a:spcPts val="0"/>
              </a:spcBef>
              <a:spcAft>
                <a:spcPts val="0"/>
              </a:spcAft>
              <a:buClr>
                <a:schemeClr val="dk1"/>
              </a:buClr>
              <a:buSzPct val="100000"/>
              <a:buFont typeface="Arial"/>
              <a:buNone/>
            </a:pPr>
            <a:r>
              <a:rPr lang="en" sz="1200">
                <a:solidFill>
                  <a:schemeClr val="dk1"/>
                </a:solidFill>
                <a:latin typeface="Arimo"/>
                <a:ea typeface="Arimo"/>
                <a:cs typeface="Arimo"/>
                <a:sym typeface="Arimo"/>
              </a:rPr>
              <a:t>    SET a ← 0 </a:t>
            </a:r>
            <a:endParaRPr sz="1200">
              <a:solidFill>
                <a:schemeClr val="dk1"/>
              </a:solidFill>
              <a:latin typeface="Arimo"/>
              <a:ea typeface="Arimo"/>
              <a:cs typeface="Arimo"/>
              <a:sym typeface="Arimo"/>
            </a:endParaRPr>
          </a:p>
          <a:p>
            <a:pPr marL="0" marR="0" lvl="0" indent="0" algn="l" rtl="0">
              <a:lnSpc>
                <a:spcPct val="100000"/>
              </a:lnSpc>
              <a:spcBef>
                <a:spcPts val="0"/>
              </a:spcBef>
              <a:spcAft>
                <a:spcPts val="0"/>
              </a:spcAft>
              <a:buClr>
                <a:schemeClr val="dk1"/>
              </a:buClr>
              <a:buSzPct val="100000"/>
              <a:buFont typeface="Arial"/>
              <a:buNone/>
            </a:pPr>
            <a:r>
              <a:rPr lang="en" sz="1200">
                <a:solidFill>
                  <a:schemeClr val="dk1"/>
                </a:solidFill>
                <a:latin typeface="Arimo"/>
                <a:ea typeface="Arimo"/>
                <a:cs typeface="Arimo"/>
                <a:sym typeface="Arimo"/>
              </a:rPr>
              <a:t>    SET b ← 1 </a:t>
            </a:r>
            <a:endParaRPr sz="1200">
              <a:solidFill>
                <a:schemeClr val="dk1"/>
              </a:solidFill>
              <a:latin typeface="Arimo"/>
              <a:ea typeface="Arimo"/>
              <a:cs typeface="Arimo"/>
              <a:sym typeface="Arimo"/>
            </a:endParaRPr>
          </a:p>
          <a:p>
            <a:pPr marL="0" marR="0" lvl="0" indent="0" algn="l" rtl="0">
              <a:lnSpc>
                <a:spcPct val="100000"/>
              </a:lnSpc>
              <a:spcBef>
                <a:spcPts val="0"/>
              </a:spcBef>
              <a:spcAft>
                <a:spcPts val="0"/>
              </a:spcAft>
              <a:buClr>
                <a:schemeClr val="dk1"/>
              </a:buClr>
              <a:buSzPct val="100000"/>
              <a:buFont typeface="Arial"/>
              <a:buNone/>
            </a:pPr>
            <a:r>
              <a:rPr lang="en" sz="1200">
                <a:solidFill>
                  <a:schemeClr val="dk1"/>
                </a:solidFill>
                <a:latin typeface="Arimo"/>
                <a:ea typeface="Arimo"/>
                <a:cs typeface="Arimo"/>
                <a:sym typeface="Arimo"/>
              </a:rPr>
              <a:t>    PRINT a, b </a:t>
            </a:r>
            <a:endParaRPr sz="1200">
              <a:solidFill>
                <a:schemeClr val="dk1"/>
              </a:solidFill>
              <a:latin typeface="Arimo"/>
              <a:ea typeface="Arimo"/>
              <a:cs typeface="Arimo"/>
              <a:sym typeface="Arimo"/>
            </a:endParaRPr>
          </a:p>
          <a:p>
            <a:pPr marL="0" marR="0" lvl="0" indent="0" algn="l" rtl="0">
              <a:lnSpc>
                <a:spcPct val="100000"/>
              </a:lnSpc>
              <a:spcBef>
                <a:spcPts val="0"/>
              </a:spcBef>
              <a:spcAft>
                <a:spcPts val="0"/>
              </a:spcAft>
              <a:buClr>
                <a:schemeClr val="dk1"/>
              </a:buClr>
              <a:buSzPct val="100000"/>
              <a:buFont typeface="Arial"/>
              <a:buNone/>
            </a:pPr>
            <a:r>
              <a:rPr lang="en" sz="1200">
                <a:solidFill>
                  <a:schemeClr val="dk1"/>
                </a:solidFill>
                <a:latin typeface="Arimo"/>
                <a:ea typeface="Arimo"/>
                <a:cs typeface="Arimo"/>
                <a:sym typeface="Arimo"/>
              </a:rPr>
              <a:t>    FOR i ← 2  TO n  DO </a:t>
            </a:r>
            <a:endParaRPr sz="1100"/>
          </a:p>
          <a:p>
            <a:pPr marL="0" marR="0" lvl="0" indent="0" algn="l" rtl="0">
              <a:lnSpc>
                <a:spcPct val="100000"/>
              </a:lnSpc>
              <a:spcBef>
                <a:spcPts val="0"/>
              </a:spcBef>
              <a:spcAft>
                <a:spcPts val="0"/>
              </a:spcAft>
              <a:buClr>
                <a:schemeClr val="dk1"/>
              </a:buClr>
              <a:buSzPct val="100000"/>
              <a:buFont typeface="Arial"/>
              <a:buNone/>
            </a:pPr>
            <a:r>
              <a:rPr lang="en" sz="1200">
                <a:solidFill>
                  <a:schemeClr val="dk1"/>
                </a:solidFill>
                <a:latin typeface="Arimo"/>
                <a:ea typeface="Arimo"/>
                <a:cs typeface="Arimo"/>
                <a:sym typeface="Arimo"/>
              </a:rPr>
              <a:t>        SET next ← a + b </a:t>
            </a:r>
            <a:endParaRPr sz="1200">
              <a:solidFill>
                <a:schemeClr val="dk1"/>
              </a:solidFill>
              <a:latin typeface="Arimo"/>
              <a:ea typeface="Arimo"/>
              <a:cs typeface="Arimo"/>
              <a:sym typeface="Arimo"/>
            </a:endParaRPr>
          </a:p>
          <a:p>
            <a:pPr marL="0" marR="0" lvl="0" indent="0" algn="l" rtl="0">
              <a:lnSpc>
                <a:spcPct val="100000"/>
              </a:lnSpc>
              <a:spcBef>
                <a:spcPts val="0"/>
              </a:spcBef>
              <a:spcAft>
                <a:spcPts val="0"/>
              </a:spcAft>
              <a:buClr>
                <a:schemeClr val="dk1"/>
              </a:buClr>
              <a:buSzPct val="100000"/>
              <a:buFont typeface="Arial"/>
              <a:buNone/>
            </a:pPr>
            <a:r>
              <a:rPr lang="en" sz="1200">
                <a:solidFill>
                  <a:schemeClr val="dk1"/>
                </a:solidFill>
                <a:latin typeface="Arimo"/>
                <a:ea typeface="Arimo"/>
                <a:cs typeface="Arimo"/>
                <a:sym typeface="Arimo"/>
              </a:rPr>
              <a:t>        PRINT next </a:t>
            </a:r>
            <a:endParaRPr sz="1200">
              <a:solidFill>
                <a:schemeClr val="dk1"/>
              </a:solidFill>
              <a:latin typeface="Arimo"/>
              <a:ea typeface="Arimo"/>
              <a:cs typeface="Arimo"/>
              <a:sym typeface="Arimo"/>
            </a:endParaRPr>
          </a:p>
          <a:p>
            <a:pPr marL="0" marR="0" lvl="0" indent="0" algn="l" rtl="0">
              <a:lnSpc>
                <a:spcPct val="100000"/>
              </a:lnSpc>
              <a:spcBef>
                <a:spcPts val="0"/>
              </a:spcBef>
              <a:spcAft>
                <a:spcPts val="0"/>
              </a:spcAft>
              <a:buClr>
                <a:schemeClr val="dk1"/>
              </a:buClr>
              <a:buSzPct val="100000"/>
              <a:buFont typeface="Arial"/>
              <a:buNone/>
            </a:pPr>
            <a:r>
              <a:rPr lang="en" sz="1200">
                <a:solidFill>
                  <a:schemeClr val="dk1"/>
                </a:solidFill>
                <a:latin typeface="Arimo"/>
                <a:ea typeface="Arimo"/>
                <a:cs typeface="Arimo"/>
                <a:sym typeface="Arimo"/>
              </a:rPr>
              <a:t>        SET a ← b </a:t>
            </a:r>
            <a:endParaRPr sz="1200">
              <a:solidFill>
                <a:schemeClr val="dk1"/>
              </a:solidFill>
              <a:latin typeface="Arimo"/>
              <a:ea typeface="Arimo"/>
              <a:cs typeface="Arimo"/>
              <a:sym typeface="Arimo"/>
            </a:endParaRPr>
          </a:p>
          <a:p>
            <a:pPr marL="0" marR="0" lvl="0" indent="0" algn="l" rtl="0">
              <a:lnSpc>
                <a:spcPct val="100000"/>
              </a:lnSpc>
              <a:spcBef>
                <a:spcPts val="0"/>
              </a:spcBef>
              <a:spcAft>
                <a:spcPts val="0"/>
              </a:spcAft>
              <a:buClr>
                <a:schemeClr val="dk1"/>
              </a:buClr>
              <a:buSzPct val="100000"/>
              <a:buFont typeface="Arial"/>
              <a:buNone/>
            </a:pPr>
            <a:r>
              <a:rPr lang="en" sz="1200">
                <a:solidFill>
                  <a:schemeClr val="dk1"/>
                </a:solidFill>
                <a:latin typeface="Arimo"/>
                <a:ea typeface="Arimo"/>
                <a:cs typeface="Arimo"/>
                <a:sym typeface="Arimo"/>
              </a:rPr>
              <a:t>        SET b ← next </a:t>
            </a:r>
            <a:endParaRPr sz="1200">
              <a:solidFill>
                <a:schemeClr val="dk1"/>
              </a:solidFill>
              <a:latin typeface="Arimo"/>
              <a:ea typeface="Arimo"/>
              <a:cs typeface="Arimo"/>
              <a:sym typeface="Arimo"/>
            </a:endParaRPr>
          </a:p>
          <a:p>
            <a:pPr marL="0" marR="0" lvl="0" indent="0" algn="l" rtl="0">
              <a:lnSpc>
                <a:spcPct val="100000"/>
              </a:lnSpc>
              <a:spcBef>
                <a:spcPts val="0"/>
              </a:spcBef>
              <a:spcAft>
                <a:spcPts val="0"/>
              </a:spcAft>
              <a:buClr>
                <a:schemeClr val="dk1"/>
              </a:buClr>
              <a:buSzPct val="100000"/>
              <a:buFont typeface="Arial"/>
              <a:buNone/>
            </a:pPr>
            <a:r>
              <a:rPr lang="en" sz="1200">
                <a:solidFill>
                  <a:schemeClr val="dk1"/>
                </a:solidFill>
                <a:latin typeface="Arimo"/>
                <a:ea typeface="Arimo"/>
                <a:cs typeface="Arimo"/>
                <a:sym typeface="Arimo"/>
              </a:rPr>
              <a:t>    END FOR </a:t>
            </a:r>
            <a:endParaRPr sz="1200">
              <a:solidFill>
                <a:schemeClr val="dk1"/>
              </a:solidFill>
              <a:latin typeface="Arimo"/>
              <a:ea typeface="Arimo"/>
              <a:cs typeface="Arimo"/>
              <a:sym typeface="Arimo"/>
            </a:endParaRPr>
          </a:p>
          <a:p>
            <a:pPr marL="0" marR="0" lvl="0" indent="0" algn="l" rtl="0">
              <a:lnSpc>
                <a:spcPct val="100000"/>
              </a:lnSpc>
              <a:spcBef>
                <a:spcPts val="0"/>
              </a:spcBef>
              <a:spcAft>
                <a:spcPts val="0"/>
              </a:spcAft>
              <a:buClr>
                <a:schemeClr val="dk1"/>
              </a:buClr>
              <a:buSzPct val="100000"/>
              <a:buFont typeface="Arial"/>
              <a:buNone/>
            </a:pPr>
            <a:r>
              <a:rPr lang="en" sz="1200">
                <a:solidFill>
                  <a:schemeClr val="dk1"/>
                </a:solidFill>
                <a:latin typeface="Arimo"/>
                <a:ea typeface="Arimo"/>
                <a:cs typeface="Arimo"/>
                <a:sym typeface="Arimo"/>
              </a:rPr>
              <a:t>END</a:t>
            </a:r>
            <a:endParaRPr sz="27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ct val="100000"/>
              <a:buFont typeface="Arial"/>
              <a:buNone/>
            </a:pPr>
            <a:endParaRPr sz="1200">
              <a:solidFill>
                <a:schemeClr val="dk1"/>
              </a:solidFill>
              <a:latin typeface="Arial"/>
              <a:ea typeface="Arial"/>
              <a:cs typeface="Arial"/>
              <a:sym typeface="Arial"/>
            </a:endParaRPr>
          </a:p>
        </p:txBody>
      </p:sp>
      <p:sp>
        <p:nvSpPr>
          <p:cNvPr id="849" name="Google Shape;849;p82"/>
          <p:cNvSpPr txBox="1"/>
          <p:nvPr/>
        </p:nvSpPr>
        <p:spPr>
          <a:xfrm>
            <a:off x="6660175" y="395800"/>
            <a:ext cx="2420100" cy="4629000"/>
          </a:xfrm>
          <a:prstGeom prst="rect">
            <a:avLst/>
          </a:prstGeom>
          <a:noFill/>
          <a:ln w="38100" cap="flat" cmpd="sng">
            <a:solidFill>
              <a:schemeClr val="dk1"/>
            </a:solidFill>
            <a:prstDash val="solid"/>
            <a:round/>
            <a:headEnd type="none" w="sm" len="sm"/>
            <a:tailEnd type="none" w="sm" len="sm"/>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chemeClr val="dk1"/>
              </a:buClr>
              <a:buSzPts val="2100"/>
              <a:buFont typeface="Arial"/>
              <a:buNone/>
            </a:pPr>
            <a:r>
              <a:rPr lang="en" sz="2100" b="1">
                <a:solidFill>
                  <a:schemeClr val="dk1"/>
                </a:solidFill>
                <a:latin typeface="Comic Sans MS"/>
                <a:ea typeface="Comic Sans MS"/>
                <a:cs typeface="Comic Sans MS"/>
                <a:sym typeface="Comic Sans MS"/>
              </a:rPr>
              <a:t>Applications:</a:t>
            </a:r>
            <a:endParaRPr sz="1100"/>
          </a:p>
          <a:p>
            <a:pPr marL="177800" marR="0" lvl="0" indent="-184150" algn="l" rtl="0">
              <a:lnSpc>
                <a:spcPct val="90000"/>
              </a:lnSpc>
              <a:spcBef>
                <a:spcPts val="800"/>
              </a:spcBef>
              <a:spcAft>
                <a:spcPts val="0"/>
              </a:spcAft>
              <a:buClr>
                <a:schemeClr val="dk1"/>
              </a:buClr>
              <a:buSzPts val="1100"/>
              <a:buFont typeface="Noto Sans Symbols"/>
              <a:buChar char="❑"/>
            </a:pPr>
            <a:r>
              <a:rPr lang="en" sz="1100">
                <a:solidFill>
                  <a:schemeClr val="dk1"/>
                </a:solidFill>
                <a:latin typeface="Comic Sans MS"/>
                <a:ea typeface="Comic Sans MS"/>
                <a:cs typeface="Comic Sans MS"/>
                <a:sym typeface="Comic Sans MS"/>
              </a:rPr>
              <a:t>Sorting and searching algorithms</a:t>
            </a:r>
            <a:endParaRPr sz="1100"/>
          </a:p>
          <a:p>
            <a:pPr marL="177800" marR="0" lvl="0" indent="-184150" algn="l" rtl="0">
              <a:lnSpc>
                <a:spcPct val="90000"/>
              </a:lnSpc>
              <a:spcBef>
                <a:spcPts val="800"/>
              </a:spcBef>
              <a:spcAft>
                <a:spcPts val="0"/>
              </a:spcAft>
              <a:buClr>
                <a:schemeClr val="dk1"/>
              </a:buClr>
              <a:buSzPts val="1100"/>
              <a:buFont typeface="Noto Sans Symbols"/>
              <a:buChar char="❑"/>
            </a:pPr>
            <a:r>
              <a:rPr lang="en" sz="1100">
                <a:solidFill>
                  <a:schemeClr val="dk1"/>
                </a:solidFill>
                <a:latin typeface="Comic Sans MS"/>
                <a:ea typeface="Comic Sans MS"/>
                <a:cs typeface="Comic Sans MS"/>
                <a:sym typeface="Comic Sans MS"/>
              </a:rPr>
              <a:t>Stock Trading</a:t>
            </a:r>
            <a:endParaRPr sz="1100"/>
          </a:p>
          <a:p>
            <a:pPr marL="177800" marR="0" lvl="0" indent="-184150" algn="l" rtl="0">
              <a:lnSpc>
                <a:spcPct val="90000"/>
              </a:lnSpc>
              <a:spcBef>
                <a:spcPts val="800"/>
              </a:spcBef>
              <a:spcAft>
                <a:spcPts val="0"/>
              </a:spcAft>
              <a:buClr>
                <a:schemeClr val="dk1"/>
              </a:buClr>
              <a:buSzPts val="1100"/>
              <a:buFont typeface="Noto Sans Symbols"/>
              <a:buChar char="❑"/>
            </a:pPr>
            <a:r>
              <a:rPr lang="en" sz="1100">
                <a:solidFill>
                  <a:schemeClr val="dk1"/>
                </a:solidFill>
                <a:latin typeface="Comic Sans MS"/>
                <a:ea typeface="Comic Sans MS"/>
                <a:cs typeface="Comic Sans MS"/>
                <a:sym typeface="Comic Sans MS"/>
              </a:rPr>
              <a:t>3D modeling</a:t>
            </a:r>
            <a:endParaRPr sz="1100"/>
          </a:p>
          <a:p>
            <a:pPr marL="177800" marR="0" lvl="0" indent="-184150" algn="l" rtl="0">
              <a:lnSpc>
                <a:spcPct val="90000"/>
              </a:lnSpc>
              <a:spcBef>
                <a:spcPts val="800"/>
              </a:spcBef>
              <a:spcAft>
                <a:spcPts val="0"/>
              </a:spcAft>
              <a:buClr>
                <a:schemeClr val="dk1"/>
              </a:buClr>
              <a:buSzPts val="1100"/>
              <a:buFont typeface="Noto Sans Symbols"/>
              <a:buChar char="❑"/>
            </a:pPr>
            <a:r>
              <a:rPr lang="en" sz="1100">
                <a:solidFill>
                  <a:schemeClr val="dk1"/>
                </a:solidFill>
                <a:latin typeface="Comic Sans MS"/>
                <a:ea typeface="Comic Sans MS"/>
                <a:cs typeface="Comic Sans MS"/>
                <a:sym typeface="Comic Sans MS"/>
              </a:rPr>
              <a:t>Population Growth Modeling</a:t>
            </a:r>
            <a:endParaRPr sz="1100"/>
          </a:p>
          <a:p>
            <a:pPr marL="177800" marR="0" lvl="0" indent="-184150" algn="l" rtl="0">
              <a:lnSpc>
                <a:spcPct val="90000"/>
              </a:lnSpc>
              <a:spcBef>
                <a:spcPts val="800"/>
              </a:spcBef>
              <a:spcAft>
                <a:spcPts val="0"/>
              </a:spcAft>
              <a:buClr>
                <a:schemeClr val="dk1"/>
              </a:buClr>
              <a:buSzPts val="1100"/>
              <a:buFont typeface="Noto Sans Symbols"/>
              <a:buChar char="❑"/>
            </a:pPr>
            <a:r>
              <a:rPr lang="en" sz="1100">
                <a:solidFill>
                  <a:schemeClr val="dk1"/>
                </a:solidFill>
                <a:latin typeface="Comic Sans MS"/>
                <a:ea typeface="Comic Sans MS"/>
                <a:cs typeface="Comic Sans MS"/>
                <a:sym typeface="Comic Sans MS"/>
              </a:rPr>
              <a:t>Music</a:t>
            </a:r>
            <a:endParaRPr sz="1100"/>
          </a:p>
          <a:p>
            <a:pPr marL="177800" marR="0" lvl="0" indent="-184150" algn="l" rtl="0">
              <a:lnSpc>
                <a:spcPct val="90000"/>
              </a:lnSpc>
              <a:spcBef>
                <a:spcPts val="800"/>
              </a:spcBef>
              <a:spcAft>
                <a:spcPts val="0"/>
              </a:spcAft>
              <a:buClr>
                <a:schemeClr val="dk1"/>
              </a:buClr>
              <a:buSzPts val="1100"/>
              <a:buFont typeface="Noto Sans Symbols"/>
              <a:buChar char="❑"/>
            </a:pPr>
            <a:r>
              <a:rPr lang="en" sz="1100">
                <a:solidFill>
                  <a:schemeClr val="dk1"/>
                </a:solidFill>
                <a:latin typeface="Comic Sans MS"/>
                <a:ea typeface="Comic Sans MS"/>
                <a:cs typeface="Comic Sans MS"/>
                <a:sym typeface="Comic Sans MS"/>
              </a:rPr>
              <a:t>plants, flowers, and fruits.</a:t>
            </a:r>
            <a:endParaRPr sz="1100"/>
          </a:p>
          <a:p>
            <a:pPr marL="177800" marR="0" lvl="0" indent="-184150" algn="l" rtl="0">
              <a:lnSpc>
                <a:spcPct val="90000"/>
              </a:lnSpc>
              <a:spcBef>
                <a:spcPts val="800"/>
              </a:spcBef>
              <a:spcAft>
                <a:spcPts val="0"/>
              </a:spcAft>
              <a:buClr>
                <a:schemeClr val="dk1"/>
              </a:buClr>
              <a:buSzPts val="1100"/>
              <a:buFont typeface="Noto Sans Symbols"/>
              <a:buChar char="❑"/>
            </a:pPr>
            <a:r>
              <a:rPr lang="en" sz="1100">
                <a:solidFill>
                  <a:schemeClr val="dk1"/>
                </a:solidFill>
                <a:latin typeface="Comic Sans MS"/>
                <a:ea typeface="Comic Sans MS"/>
                <a:cs typeface="Comic Sans MS"/>
                <a:sym typeface="Comic Sans MS"/>
              </a:rPr>
              <a:t>Architecture and Art </a:t>
            </a:r>
            <a:endParaRPr sz="11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sp>
        <p:nvSpPr>
          <p:cNvPr id="854" name="Google Shape;854;p83"/>
          <p:cNvSpPr txBox="1">
            <a:spLocks noGrp="1"/>
          </p:cNvSpPr>
          <p:nvPr>
            <p:ph type="title"/>
          </p:nvPr>
        </p:nvSpPr>
        <p:spPr>
          <a:xfrm>
            <a:off x="628650" y="82612"/>
            <a:ext cx="7886700" cy="207535"/>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dk1"/>
              </a:buClr>
              <a:buSzPts val="2100"/>
              <a:buFont typeface="Comic Sans MS"/>
              <a:buNone/>
            </a:pPr>
            <a:r>
              <a:rPr lang="en" sz="2100"/>
              <a:t>What is a Factorial?</a:t>
            </a:r>
            <a:endParaRPr/>
          </a:p>
        </p:txBody>
      </p:sp>
      <p:sp>
        <p:nvSpPr>
          <p:cNvPr id="855" name="Google Shape;855;p83"/>
          <p:cNvSpPr txBox="1"/>
          <p:nvPr/>
        </p:nvSpPr>
        <p:spPr>
          <a:xfrm>
            <a:off x="85726" y="316526"/>
            <a:ext cx="3653204" cy="4801315"/>
          </a:xfrm>
          <a:prstGeom prst="rect">
            <a:avLst/>
          </a:prstGeom>
          <a:noFill/>
          <a:ln w="57150" cap="flat" cmpd="sng">
            <a:solidFill>
              <a:schemeClr val="dk1"/>
            </a:solidFill>
            <a:prstDash val="solid"/>
            <a:round/>
            <a:headEnd type="none" w="sm" len="sm"/>
            <a:tailEnd type="none" w="sm" len="sm"/>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Arial"/>
                <a:ea typeface="Arial"/>
                <a:cs typeface="Arial"/>
                <a:sym typeface="Arial"/>
              </a:rPr>
              <a:t>The </a:t>
            </a:r>
            <a:r>
              <a:rPr lang="en" sz="1400" b="1">
                <a:solidFill>
                  <a:schemeClr val="dk1"/>
                </a:solidFill>
                <a:latin typeface="Arial"/>
                <a:ea typeface="Arial"/>
                <a:cs typeface="Arial"/>
                <a:sym typeface="Arial"/>
              </a:rPr>
              <a:t>factorial</a:t>
            </a:r>
            <a:r>
              <a:rPr lang="en" sz="1400">
                <a:solidFill>
                  <a:schemeClr val="dk1"/>
                </a:solidFill>
                <a:latin typeface="Arial"/>
                <a:ea typeface="Arial"/>
                <a:cs typeface="Arial"/>
                <a:sym typeface="Arial"/>
              </a:rPr>
              <a:t> of a number </a:t>
            </a:r>
            <a:r>
              <a:rPr lang="en" sz="1400">
                <a:solidFill>
                  <a:schemeClr val="dk1"/>
                </a:solidFill>
                <a:latin typeface="Arimo"/>
                <a:ea typeface="Arimo"/>
                <a:cs typeface="Arimo"/>
                <a:sym typeface="Arimo"/>
              </a:rPr>
              <a:t>n</a:t>
            </a:r>
            <a:r>
              <a:rPr lang="en" sz="1400">
                <a:solidFill>
                  <a:schemeClr val="dk1"/>
                </a:solidFill>
                <a:latin typeface="Comic Sans MS"/>
                <a:ea typeface="Comic Sans MS"/>
                <a:cs typeface="Comic Sans MS"/>
                <a:sym typeface="Comic Sans MS"/>
              </a:rPr>
              <a:t> (written as </a:t>
            </a:r>
            <a:r>
              <a:rPr lang="en" sz="1400">
                <a:solidFill>
                  <a:schemeClr val="dk1"/>
                </a:solidFill>
                <a:latin typeface="Arimo"/>
                <a:ea typeface="Arimo"/>
                <a:cs typeface="Arimo"/>
                <a:sym typeface="Arimo"/>
              </a:rPr>
              <a:t>n!</a:t>
            </a:r>
            <a:r>
              <a:rPr lang="en" sz="1400">
                <a:solidFill>
                  <a:schemeClr val="dk1"/>
                </a:solidFill>
                <a:latin typeface="Comic Sans MS"/>
                <a:ea typeface="Comic Sans MS"/>
                <a:cs typeface="Comic Sans MS"/>
                <a:sym typeface="Comic Sans MS"/>
              </a:rPr>
              <a:t>) is the </a:t>
            </a:r>
            <a:r>
              <a:rPr lang="en" sz="1400" b="1">
                <a:solidFill>
                  <a:schemeClr val="dk1"/>
                </a:solidFill>
                <a:latin typeface="Arial"/>
                <a:ea typeface="Arial"/>
                <a:cs typeface="Arial"/>
                <a:sym typeface="Arial"/>
              </a:rPr>
              <a:t>product of all positive integers</a:t>
            </a:r>
            <a:r>
              <a:rPr lang="en" sz="1400">
                <a:solidFill>
                  <a:schemeClr val="dk1"/>
                </a:solidFill>
                <a:latin typeface="Arial"/>
                <a:ea typeface="Arial"/>
                <a:cs typeface="Arial"/>
                <a:sym typeface="Arial"/>
              </a:rPr>
              <a:t> from </a:t>
            </a:r>
            <a:r>
              <a:rPr lang="en" sz="1400">
                <a:solidFill>
                  <a:schemeClr val="dk1"/>
                </a:solidFill>
                <a:latin typeface="Arimo"/>
                <a:ea typeface="Arimo"/>
                <a:cs typeface="Arimo"/>
                <a:sym typeface="Arimo"/>
              </a:rPr>
              <a:t>1</a:t>
            </a:r>
            <a:r>
              <a:rPr lang="en" sz="1400">
                <a:solidFill>
                  <a:schemeClr val="dk1"/>
                </a:solidFill>
                <a:latin typeface="Comic Sans MS"/>
                <a:ea typeface="Comic Sans MS"/>
                <a:cs typeface="Comic Sans MS"/>
                <a:sym typeface="Comic Sans MS"/>
              </a:rPr>
              <a:t> to </a:t>
            </a:r>
            <a:r>
              <a:rPr lang="en" sz="1400">
                <a:solidFill>
                  <a:schemeClr val="dk1"/>
                </a:solidFill>
                <a:latin typeface="Arimo"/>
                <a:ea typeface="Arimo"/>
                <a:cs typeface="Arimo"/>
                <a:sym typeface="Arimo"/>
              </a:rPr>
              <a:t>n</a:t>
            </a:r>
            <a:r>
              <a:rPr lang="en" sz="1400">
                <a:solidFill>
                  <a:schemeClr val="dk1"/>
                </a:solidFill>
                <a:latin typeface="Comic Sans MS"/>
                <a:ea typeface="Comic Sans MS"/>
                <a:cs typeface="Comic Sans MS"/>
                <a:sym typeface="Comic Sans MS"/>
              </a:rPr>
              <a:t>. </a:t>
            </a:r>
            <a:endParaRPr sz="14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 sz="1400" b="1">
                <a:solidFill>
                  <a:schemeClr val="dk1"/>
                </a:solidFill>
                <a:latin typeface="Arial"/>
                <a:ea typeface="Arial"/>
                <a:cs typeface="Arial"/>
                <a:sym typeface="Arial"/>
              </a:rPr>
              <a:t>Example</a:t>
            </a:r>
            <a:r>
              <a:rPr lang="en" sz="1400">
                <a:solidFill>
                  <a:schemeClr val="dk1"/>
                </a:solidFill>
                <a:latin typeface="Arial"/>
                <a:ea typeface="Arial"/>
                <a:cs typeface="Arial"/>
                <a:sym typeface="Arial"/>
              </a:rPr>
              <a:t>: 5! = 5 × 4 × 3 × 2 × 1 = 120</a:t>
            </a:r>
            <a:endParaRPr sz="1100"/>
          </a:p>
          <a:p>
            <a:pPr marL="0" marR="0" lvl="0" indent="0" algn="l" rtl="0">
              <a:spcBef>
                <a:spcPts val="0"/>
              </a:spcBef>
              <a:spcAft>
                <a:spcPts val="0"/>
              </a:spcAft>
              <a:buNone/>
            </a:pPr>
            <a:r>
              <a:rPr lang="en" sz="1200" b="1" u="sng">
                <a:solidFill>
                  <a:schemeClr val="dk1"/>
                </a:solidFill>
                <a:latin typeface="Arial"/>
                <a:ea typeface="Arial"/>
                <a:cs typeface="Arial"/>
                <a:sym typeface="Arial"/>
              </a:rPr>
              <a:t>Algorithm for Factorial</a:t>
            </a:r>
            <a:endParaRPr sz="1200" b="1" u="sng">
              <a:solidFill>
                <a:schemeClr val="dk1"/>
              </a:solidFill>
              <a:latin typeface="Arial"/>
              <a:ea typeface="Arial"/>
              <a:cs typeface="Arial"/>
              <a:sym typeface="Arial"/>
            </a:endParaRPr>
          </a:p>
          <a:p>
            <a:pPr marL="0" marR="0" lvl="0" indent="0" algn="l" rtl="0">
              <a:spcBef>
                <a:spcPts val="0"/>
              </a:spcBef>
              <a:spcAft>
                <a:spcPts val="0"/>
              </a:spcAft>
              <a:buNone/>
            </a:pPr>
            <a:r>
              <a:rPr lang="en" sz="1200">
                <a:solidFill>
                  <a:schemeClr val="dk1"/>
                </a:solidFill>
                <a:latin typeface="Arial"/>
                <a:ea typeface="Arial"/>
                <a:cs typeface="Arial"/>
                <a:sym typeface="Arial"/>
              </a:rPr>
              <a:t>Find the factorial of a given number </a:t>
            </a:r>
            <a:r>
              <a:rPr lang="en" sz="1200">
                <a:solidFill>
                  <a:schemeClr val="dk1"/>
                </a:solidFill>
                <a:latin typeface="Arimo"/>
                <a:ea typeface="Arimo"/>
                <a:cs typeface="Arimo"/>
                <a:sym typeface="Arimo"/>
              </a:rPr>
              <a:t>n</a:t>
            </a:r>
            <a:r>
              <a:rPr lang="en" sz="1200">
                <a:solidFill>
                  <a:schemeClr val="dk1"/>
                </a:solidFill>
                <a:latin typeface="Comic Sans MS"/>
                <a:ea typeface="Comic Sans MS"/>
                <a:cs typeface="Comic Sans MS"/>
                <a:sym typeface="Comic Sans MS"/>
              </a:rPr>
              <a:t>.</a:t>
            </a: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 sz="1200" b="1">
                <a:solidFill>
                  <a:schemeClr val="dk1"/>
                </a:solidFill>
                <a:latin typeface="Arial"/>
                <a:ea typeface="Arial"/>
                <a:cs typeface="Arial"/>
                <a:sym typeface="Arial"/>
              </a:rPr>
              <a:t>Steps:</a:t>
            </a:r>
            <a:endParaRPr sz="1200">
              <a:solidFill>
                <a:schemeClr val="dk1"/>
              </a:solidFill>
              <a:latin typeface="Arial"/>
              <a:ea typeface="Arial"/>
              <a:cs typeface="Arial"/>
              <a:sym typeface="Arial"/>
            </a:endParaRPr>
          </a:p>
          <a:p>
            <a:pPr marL="0" marR="0" lvl="0" indent="-76200" algn="l" rtl="0">
              <a:spcBef>
                <a:spcPts val="0"/>
              </a:spcBef>
              <a:spcAft>
                <a:spcPts val="0"/>
              </a:spcAft>
              <a:buClr>
                <a:srgbClr val="C00000"/>
              </a:buClr>
              <a:buSzPts val="1200"/>
              <a:buFont typeface="Arial"/>
              <a:buAutoNum type="arabicPeriod"/>
            </a:pPr>
            <a:r>
              <a:rPr lang="en" sz="1200">
                <a:solidFill>
                  <a:srgbClr val="C00000"/>
                </a:solidFill>
                <a:latin typeface="Arial"/>
                <a:ea typeface="Arial"/>
                <a:cs typeface="Arial"/>
                <a:sym typeface="Arial"/>
              </a:rPr>
              <a:t>Start</a:t>
            </a:r>
            <a:endParaRPr sz="1100"/>
          </a:p>
          <a:p>
            <a:pPr marL="0" marR="0" lvl="0" indent="-76200" algn="l" rtl="0">
              <a:spcBef>
                <a:spcPts val="0"/>
              </a:spcBef>
              <a:spcAft>
                <a:spcPts val="0"/>
              </a:spcAft>
              <a:buClr>
                <a:srgbClr val="C00000"/>
              </a:buClr>
              <a:buSzPts val="1200"/>
              <a:buFont typeface="Arial"/>
              <a:buAutoNum type="arabicPeriod"/>
            </a:pPr>
            <a:r>
              <a:rPr lang="en" sz="1200">
                <a:solidFill>
                  <a:srgbClr val="C00000"/>
                </a:solidFill>
                <a:latin typeface="Arial"/>
                <a:ea typeface="Arial"/>
                <a:cs typeface="Arial"/>
                <a:sym typeface="Arial"/>
              </a:rPr>
              <a:t>Input </a:t>
            </a:r>
            <a:r>
              <a:rPr lang="en" sz="1200">
                <a:solidFill>
                  <a:srgbClr val="C00000"/>
                </a:solidFill>
                <a:latin typeface="Arimo"/>
                <a:ea typeface="Arimo"/>
                <a:cs typeface="Arimo"/>
                <a:sym typeface="Arimo"/>
              </a:rPr>
              <a:t>n</a:t>
            </a:r>
            <a:endParaRPr sz="1200">
              <a:solidFill>
                <a:srgbClr val="C00000"/>
              </a:solidFill>
              <a:latin typeface="Comic Sans MS"/>
              <a:ea typeface="Comic Sans MS"/>
              <a:cs typeface="Comic Sans MS"/>
              <a:sym typeface="Comic Sans MS"/>
            </a:endParaRPr>
          </a:p>
          <a:p>
            <a:pPr marL="0" marR="0" lvl="0" indent="-76200" algn="l" rtl="0">
              <a:spcBef>
                <a:spcPts val="0"/>
              </a:spcBef>
              <a:spcAft>
                <a:spcPts val="0"/>
              </a:spcAft>
              <a:buClr>
                <a:schemeClr val="dk1"/>
              </a:buClr>
              <a:buSzPts val="1200"/>
              <a:buFont typeface="Arial"/>
              <a:buAutoNum type="arabicPeriod"/>
            </a:pPr>
            <a:r>
              <a:rPr lang="en" sz="1200">
                <a:solidFill>
                  <a:schemeClr val="dk1"/>
                </a:solidFill>
                <a:latin typeface="Arial"/>
                <a:ea typeface="Arial"/>
                <a:cs typeface="Arial"/>
                <a:sym typeface="Arial"/>
              </a:rPr>
              <a:t>Initialize </a:t>
            </a:r>
            <a:r>
              <a:rPr lang="en" sz="1200">
                <a:solidFill>
                  <a:srgbClr val="C00000"/>
                </a:solidFill>
                <a:latin typeface="Arimo"/>
                <a:ea typeface="Arimo"/>
                <a:cs typeface="Arimo"/>
                <a:sym typeface="Arimo"/>
              </a:rPr>
              <a:t>fact = 1</a:t>
            </a:r>
            <a:endParaRPr sz="1200">
              <a:solidFill>
                <a:srgbClr val="C00000"/>
              </a:solidFill>
              <a:latin typeface="Comic Sans MS"/>
              <a:ea typeface="Comic Sans MS"/>
              <a:cs typeface="Comic Sans MS"/>
              <a:sym typeface="Comic Sans MS"/>
            </a:endParaRPr>
          </a:p>
          <a:p>
            <a:pPr marL="0" marR="0" lvl="0" indent="-76200" algn="l" rtl="0">
              <a:spcBef>
                <a:spcPts val="0"/>
              </a:spcBef>
              <a:spcAft>
                <a:spcPts val="0"/>
              </a:spcAft>
              <a:buClr>
                <a:srgbClr val="C00000"/>
              </a:buClr>
              <a:buSzPts val="1200"/>
              <a:buFont typeface="Arial"/>
              <a:buAutoNum type="arabicPeriod"/>
            </a:pPr>
            <a:r>
              <a:rPr lang="en" sz="1200">
                <a:solidFill>
                  <a:srgbClr val="C00000"/>
                </a:solidFill>
                <a:latin typeface="Arial"/>
                <a:ea typeface="Arial"/>
                <a:cs typeface="Arial"/>
                <a:sym typeface="Arial"/>
              </a:rPr>
              <a:t>Repeat from </a:t>
            </a:r>
            <a:r>
              <a:rPr lang="en" sz="1200">
                <a:solidFill>
                  <a:srgbClr val="C00000"/>
                </a:solidFill>
                <a:latin typeface="Arimo"/>
                <a:ea typeface="Arimo"/>
                <a:cs typeface="Arimo"/>
                <a:sym typeface="Arimo"/>
              </a:rPr>
              <a:t>i = 1</a:t>
            </a:r>
            <a:r>
              <a:rPr lang="en" sz="1200">
                <a:solidFill>
                  <a:srgbClr val="C00000"/>
                </a:solidFill>
                <a:latin typeface="Comic Sans MS"/>
                <a:ea typeface="Comic Sans MS"/>
                <a:cs typeface="Comic Sans MS"/>
                <a:sym typeface="Comic Sans MS"/>
              </a:rPr>
              <a:t> to </a:t>
            </a:r>
            <a:r>
              <a:rPr lang="en" sz="1200">
                <a:solidFill>
                  <a:srgbClr val="C00000"/>
                </a:solidFill>
                <a:latin typeface="Arimo"/>
                <a:ea typeface="Arimo"/>
                <a:cs typeface="Arimo"/>
                <a:sym typeface="Arimo"/>
              </a:rPr>
              <a:t>n</a:t>
            </a:r>
            <a:r>
              <a:rPr lang="en" sz="1200">
                <a:solidFill>
                  <a:srgbClr val="C00000"/>
                </a:solidFill>
                <a:latin typeface="Comic Sans MS"/>
                <a:ea typeface="Comic Sans MS"/>
                <a:cs typeface="Comic Sans MS"/>
                <a:sym typeface="Comic Sans MS"/>
              </a:rPr>
              <a:t>:</a:t>
            </a:r>
            <a:endParaRPr sz="1200">
              <a:solidFill>
                <a:srgbClr val="C00000"/>
              </a:solidFill>
              <a:latin typeface="Arial"/>
              <a:ea typeface="Arial"/>
              <a:cs typeface="Arial"/>
              <a:sym typeface="Arial"/>
            </a:endParaRPr>
          </a:p>
          <a:p>
            <a:pPr marL="342900" marR="0" lvl="1" indent="0" algn="l" rtl="0">
              <a:spcBef>
                <a:spcPts val="0"/>
              </a:spcBef>
              <a:spcAft>
                <a:spcPts val="0"/>
              </a:spcAft>
              <a:buNone/>
            </a:pPr>
            <a:r>
              <a:rPr lang="en" sz="1200" b="0" i="0" u="none" strike="noStrike" cap="none">
                <a:solidFill>
                  <a:srgbClr val="C00000"/>
                </a:solidFill>
                <a:latin typeface="Arimo"/>
                <a:ea typeface="Arimo"/>
                <a:cs typeface="Arimo"/>
                <a:sym typeface="Arimo"/>
              </a:rPr>
              <a:t>fact = fact * i</a:t>
            </a:r>
            <a:endParaRPr sz="1200" b="0" i="0" u="none" strike="noStrike" cap="none">
              <a:solidFill>
                <a:srgbClr val="C00000"/>
              </a:solidFill>
              <a:latin typeface="Comic Sans MS"/>
              <a:ea typeface="Comic Sans MS"/>
              <a:cs typeface="Comic Sans MS"/>
              <a:sym typeface="Comic Sans MS"/>
            </a:endParaRPr>
          </a:p>
          <a:p>
            <a:pPr marL="0" marR="0" lvl="0" indent="-76200" algn="l" rtl="0">
              <a:spcBef>
                <a:spcPts val="0"/>
              </a:spcBef>
              <a:spcAft>
                <a:spcPts val="0"/>
              </a:spcAft>
              <a:buClr>
                <a:srgbClr val="C00000"/>
              </a:buClr>
              <a:buSzPts val="1200"/>
              <a:buFont typeface="Arial"/>
              <a:buAutoNum type="arabicPeriod"/>
            </a:pPr>
            <a:r>
              <a:rPr lang="en" sz="1200">
                <a:solidFill>
                  <a:srgbClr val="C00000"/>
                </a:solidFill>
                <a:latin typeface="Arial"/>
                <a:ea typeface="Arial"/>
                <a:cs typeface="Arial"/>
                <a:sym typeface="Arial"/>
              </a:rPr>
              <a:t>Display </a:t>
            </a:r>
            <a:r>
              <a:rPr lang="en" sz="1200">
                <a:solidFill>
                  <a:srgbClr val="C00000"/>
                </a:solidFill>
                <a:latin typeface="Arimo"/>
                <a:ea typeface="Arimo"/>
                <a:cs typeface="Arimo"/>
                <a:sym typeface="Arimo"/>
              </a:rPr>
              <a:t>fact</a:t>
            </a:r>
            <a:endParaRPr sz="1200">
              <a:solidFill>
                <a:srgbClr val="C00000"/>
              </a:solidFill>
              <a:latin typeface="Comic Sans MS"/>
              <a:ea typeface="Comic Sans MS"/>
              <a:cs typeface="Comic Sans MS"/>
              <a:sym typeface="Comic Sans MS"/>
            </a:endParaRPr>
          </a:p>
          <a:p>
            <a:pPr marL="0" marR="0" lvl="0" indent="-76200" algn="l" rtl="0">
              <a:spcBef>
                <a:spcPts val="0"/>
              </a:spcBef>
              <a:spcAft>
                <a:spcPts val="0"/>
              </a:spcAft>
              <a:buClr>
                <a:srgbClr val="C00000"/>
              </a:buClr>
              <a:buSzPts val="1200"/>
              <a:buFont typeface="Arial"/>
              <a:buAutoNum type="arabicPeriod"/>
            </a:pPr>
            <a:r>
              <a:rPr lang="en" sz="1200">
                <a:solidFill>
                  <a:srgbClr val="C00000"/>
                </a:solidFill>
                <a:latin typeface="Arial"/>
                <a:ea typeface="Arial"/>
                <a:cs typeface="Arial"/>
                <a:sym typeface="Arial"/>
              </a:rPr>
              <a:t>Stop</a:t>
            </a:r>
            <a:endParaRPr sz="1100"/>
          </a:p>
          <a:p>
            <a:pPr marL="0" marR="0" lvl="0" indent="0" algn="l" rtl="0">
              <a:spcBef>
                <a:spcPts val="0"/>
              </a:spcBef>
              <a:spcAft>
                <a:spcPts val="0"/>
              </a:spcAft>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r>
              <a:rPr lang="en" sz="1200" b="1" u="sng">
                <a:solidFill>
                  <a:schemeClr val="dk1"/>
                </a:solidFill>
                <a:latin typeface="Arial"/>
                <a:ea typeface="Arial"/>
                <a:cs typeface="Arial"/>
                <a:sym typeface="Arial"/>
              </a:rPr>
              <a:t>Pseudocode</a:t>
            </a:r>
            <a:endParaRPr sz="1100"/>
          </a:p>
          <a:p>
            <a:pPr marL="0" marR="0" lvl="0" indent="0" algn="l" rtl="0">
              <a:spcBef>
                <a:spcPts val="0"/>
              </a:spcBef>
              <a:spcAft>
                <a:spcPts val="0"/>
              </a:spcAft>
              <a:buNone/>
            </a:pPr>
            <a:r>
              <a:rPr lang="en" sz="1400">
                <a:solidFill>
                  <a:srgbClr val="002060"/>
                </a:solidFill>
                <a:latin typeface="Arimo"/>
                <a:ea typeface="Arimo"/>
                <a:cs typeface="Arimo"/>
                <a:sym typeface="Arimo"/>
              </a:rPr>
              <a:t>BEGIN </a:t>
            </a:r>
            <a:endParaRPr sz="1400">
              <a:solidFill>
                <a:srgbClr val="002060"/>
              </a:solidFill>
              <a:latin typeface="Arimo"/>
              <a:ea typeface="Arimo"/>
              <a:cs typeface="Arimo"/>
              <a:sym typeface="Arimo"/>
            </a:endParaRPr>
          </a:p>
          <a:p>
            <a:pPr marL="0" marR="0" lvl="0" indent="0" algn="l" rtl="0">
              <a:spcBef>
                <a:spcPts val="0"/>
              </a:spcBef>
              <a:spcAft>
                <a:spcPts val="0"/>
              </a:spcAft>
              <a:buNone/>
            </a:pPr>
            <a:r>
              <a:rPr lang="en" sz="1400">
                <a:solidFill>
                  <a:srgbClr val="002060"/>
                </a:solidFill>
                <a:latin typeface="Arimo"/>
                <a:ea typeface="Arimo"/>
                <a:cs typeface="Arimo"/>
                <a:sym typeface="Arimo"/>
              </a:rPr>
              <a:t>   INPUT n </a:t>
            </a:r>
            <a:endParaRPr sz="1400">
              <a:solidFill>
                <a:srgbClr val="002060"/>
              </a:solidFill>
              <a:latin typeface="Arimo"/>
              <a:ea typeface="Arimo"/>
              <a:cs typeface="Arimo"/>
              <a:sym typeface="Arimo"/>
            </a:endParaRPr>
          </a:p>
          <a:p>
            <a:pPr marL="0" marR="0" lvl="0" indent="0" algn="l" rtl="0">
              <a:spcBef>
                <a:spcPts val="0"/>
              </a:spcBef>
              <a:spcAft>
                <a:spcPts val="0"/>
              </a:spcAft>
              <a:buNone/>
            </a:pPr>
            <a:r>
              <a:rPr lang="en" sz="1400">
                <a:solidFill>
                  <a:srgbClr val="002060"/>
                </a:solidFill>
                <a:latin typeface="Arimo"/>
                <a:ea typeface="Arimo"/>
                <a:cs typeface="Arimo"/>
                <a:sym typeface="Arimo"/>
              </a:rPr>
              <a:t>   SET fact ← 1 </a:t>
            </a:r>
            <a:endParaRPr sz="1400">
              <a:solidFill>
                <a:srgbClr val="002060"/>
              </a:solidFill>
              <a:latin typeface="Arimo"/>
              <a:ea typeface="Arimo"/>
              <a:cs typeface="Arimo"/>
              <a:sym typeface="Arimo"/>
            </a:endParaRPr>
          </a:p>
          <a:p>
            <a:pPr marL="0" marR="0" lvl="0" indent="0" algn="l" rtl="0">
              <a:spcBef>
                <a:spcPts val="0"/>
              </a:spcBef>
              <a:spcAft>
                <a:spcPts val="0"/>
              </a:spcAft>
              <a:buNone/>
            </a:pPr>
            <a:r>
              <a:rPr lang="en" sz="1400">
                <a:solidFill>
                  <a:srgbClr val="002060"/>
                </a:solidFill>
                <a:latin typeface="Arimo"/>
                <a:ea typeface="Arimo"/>
                <a:cs typeface="Arimo"/>
                <a:sym typeface="Arimo"/>
              </a:rPr>
              <a:t>   FOR i ← 1 TO n DO </a:t>
            </a:r>
            <a:endParaRPr sz="1400">
              <a:solidFill>
                <a:srgbClr val="002060"/>
              </a:solidFill>
              <a:latin typeface="Arimo"/>
              <a:ea typeface="Arimo"/>
              <a:cs typeface="Arimo"/>
              <a:sym typeface="Arimo"/>
            </a:endParaRPr>
          </a:p>
          <a:p>
            <a:pPr marL="0" marR="0" lvl="0" indent="0" algn="l" rtl="0">
              <a:spcBef>
                <a:spcPts val="0"/>
              </a:spcBef>
              <a:spcAft>
                <a:spcPts val="0"/>
              </a:spcAft>
              <a:buNone/>
            </a:pPr>
            <a:r>
              <a:rPr lang="en" sz="1400">
                <a:solidFill>
                  <a:srgbClr val="002060"/>
                </a:solidFill>
                <a:latin typeface="Arimo"/>
                <a:ea typeface="Arimo"/>
                <a:cs typeface="Arimo"/>
                <a:sym typeface="Arimo"/>
              </a:rPr>
              <a:t>      fact ← fact * i </a:t>
            </a:r>
            <a:endParaRPr sz="1400">
              <a:solidFill>
                <a:srgbClr val="002060"/>
              </a:solidFill>
              <a:latin typeface="Arimo"/>
              <a:ea typeface="Arimo"/>
              <a:cs typeface="Arimo"/>
              <a:sym typeface="Arimo"/>
            </a:endParaRPr>
          </a:p>
          <a:p>
            <a:pPr marL="0" marR="0" lvl="0" indent="0" algn="l" rtl="0">
              <a:spcBef>
                <a:spcPts val="0"/>
              </a:spcBef>
              <a:spcAft>
                <a:spcPts val="0"/>
              </a:spcAft>
              <a:buNone/>
            </a:pPr>
            <a:r>
              <a:rPr lang="en" sz="1400">
                <a:solidFill>
                  <a:srgbClr val="002060"/>
                </a:solidFill>
                <a:latin typeface="Arimo"/>
                <a:ea typeface="Arimo"/>
                <a:cs typeface="Arimo"/>
                <a:sym typeface="Arimo"/>
              </a:rPr>
              <a:t>    END FOR </a:t>
            </a:r>
            <a:endParaRPr sz="1400">
              <a:solidFill>
                <a:srgbClr val="002060"/>
              </a:solidFill>
              <a:latin typeface="Arimo"/>
              <a:ea typeface="Arimo"/>
              <a:cs typeface="Arimo"/>
              <a:sym typeface="Arimo"/>
            </a:endParaRPr>
          </a:p>
          <a:p>
            <a:pPr marL="0" marR="0" lvl="0" indent="0" algn="l" rtl="0">
              <a:spcBef>
                <a:spcPts val="0"/>
              </a:spcBef>
              <a:spcAft>
                <a:spcPts val="0"/>
              </a:spcAft>
              <a:buNone/>
            </a:pPr>
            <a:r>
              <a:rPr lang="en" sz="1400">
                <a:solidFill>
                  <a:srgbClr val="002060"/>
                </a:solidFill>
                <a:latin typeface="Arimo"/>
                <a:ea typeface="Arimo"/>
                <a:cs typeface="Arimo"/>
                <a:sym typeface="Arimo"/>
              </a:rPr>
              <a:t>    PRINT "Factorial =", fact </a:t>
            </a:r>
            <a:endParaRPr sz="1400">
              <a:solidFill>
                <a:srgbClr val="002060"/>
              </a:solidFill>
              <a:latin typeface="Arimo"/>
              <a:ea typeface="Arimo"/>
              <a:cs typeface="Arimo"/>
              <a:sym typeface="Arimo"/>
            </a:endParaRPr>
          </a:p>
          <a:p>
            <a:pPr marL="0" marR="0" lvl="0" indent="0" algn="l" rtl="0">
              <a:spcBef>
                <a:spcPts val="0"/>
              </a:spcBef>
              <a:spcAft>
                <a:spcPts val="0"/>
              </a:spcAft>
              <a:buNone/>
            </a:pPr>
            <a:r>
              <a:rPr lang="en" sz="1400">
                <a:solidFill>
                  <a:srgbClr val="002060"/>
                </a:solidFill>
                <a:latin typeface="Arimo"/>
                <a:ea typeface="Arimo"/>
                <a:cs typeface="Arimo"/>
                <a:sym typeface="Arimo"/>
              </a:rPr>
              <a:t>END</a:t>
            </a:r>
            <a:endParaRPr sz="1400">
              <a:solidFill>
                <a:srgbClr val="002060"/>
              </a:solidFill>
              <a:latin typeface="Arial"/>
              <a:ea typeface="Arial"/>
              <a:cs typeface="Arial"/>
              <a:sym typeface="Arial"/>
            </a:endParaRPr>
          </a:p>
        </p:txBody>
      </p:sp>
      <p:sp>
        <p:nvSpPr>
          <p:cNvPr id="856" name="Google Shape;856;p83"/>
          <p:cNvSpPr txBox="1"/>
          <p:nvPr/>
        </p:nvSpPr>
        <p:spPr>
          <a:xfrm>
            <a:off x="3804872" y="316526"/>
            <a:ext cx="5110528" cy="3393236"/>
          </a:xfrm>
          <a:prstGeom prst="rect">
            <a:avLst/>
          </a:prstGeom>
          <a:noFill/>
          <a:ln w="57150" cap="flat" cmpd="sng">
            <a:solidFill>
              <a:schemeClr val="dk1"/>
            </a:solidFill>
            <a:prstDash val="solid"/>
            <a:round/>
            <a:headEnd type="none" w="sm" len="sm"/>
            <a:tailEnd type="none" w="sm" len="sm"/>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Arial"/>
                <a:ea typeface="Arial"/>
                <a:cs typeface="Arial"/>
                <a:sym typeface="Arial"/>
              </a:rPr>
              <a:t>#include &lt;iostream&gt;</a:t>
            </a:r>
            <a:endParaRPr sz="1100"/>
          </a:p>
          <a:p>
            <a:pPr marL="0" marR="0" lvl="0" indent="0" algn="l" rtl="0">
              <a:spcBef>
                <a:spcPts val="0"/>
              </a:spcBef>
              <a:spcAft>
                <a:spcPts val="0"/>
              </a:spcAft>
              <a:buNone/>
            </a:pPr>
            <a:r>
              <a:rPr lang="en" sz="1400">
                <a:solidFill>
                  <a:schemeClr val="dk1"/>
                </a:solidFill>
                <a:latin typeface="Arial"/>
                <a:ea typeface="Arial"/>
                <a:cs typeface="Arial"/>
                <a:sym typeface="Arial"/>
              </a:rPr>
              <a:t>using namespace std;</a:t>
            </a:r>
            <a:endParaRPr sz="1400">
              <a:solidFill>
                <a:schemeClr val="dk1"/>
              </a:solidFill>
              <a:latin typeface="Arial"/>
              <a:ea typeface="Arial"/>
              <a:cs typeface="Arial"/>
              <a:sym typeface="Arial"/>
            </a:endParaRPr>
          </a:p>
          <a:p>
            <a:pPr marL="0" marR="0" lvl="0" indent="0" algn="l" rtl="0">
              <a:spcBef>
                <a:spcPts val="0"/>
              </a:spcBef>
              <a:spcAft>
                <a:spcPts val="0"/>
              </a:spcAft>
              <a:buNone/>
            </a:pPr>
            <a:r>
              <a:rPr lang="en" sz="1400">
                <a:solidFill>
                  <a:schemeClr val="dk1"/>
                </a:solidFill>
                <a:latin typeface="Arial"/>
                <a:ea typeface="Arial"/>
                <a:cs typeface="Arial"/>
                <a:sym typeface="Arial"/>
              </a:rPr>
              <a:t>int main() </a:t>
            </a:r>
            <a:endParaRPr sz="1400">
              <a:solidFill>
                <a:schemeClr val="dk1"/>
              </a:solidFill>
              <a:latin typeface="Arial"/>
              <a:ea typeface="Arial"/>
              <a:cs typeface="Arial"/>
              <a:sym typeface="Arial"/>
            </a:endParaRPr>
          </a:p>
          <a:p>
            <a:pPr marL="0" marR="0" lvl="0" indent="0" algn="l" rtl="0">
              <a:spcBef>
                <a:spcPts val="0"/>
              </a:spcBef>
              <a:spcAft>
                <a:spcPts val="0"/>
              </a:spcAft>
              <a:buNone/>
            </a:pPr>
            <a:r>
              <a:rPr lang="en" sz="1400">
                <a:solidFill>
                  <a:schemeClr val="dk1"/>
                </a:solidFill>
                <a:latin typeface="Arial"/>
                <a:ea typeface="Arial"/>
                <a:cs typeface="Arial"/>
                <a:sym typeface="Arial"/>
              </a:rPr>
              <a:t>{</a:t>
            </a:r>
            <a:endParaRPr sz="1400">
              <a:solidFill>
                <a:schemeClr val="dk1"/>
              </a:solidFill>
              <a:latin typeface="Arial"/>
              <a:ea typeface="Arial"/>
              <a:cs typeface="Arial"/>
              <a:sym typeface="Arial"/>
            </a:endParaRPr>
          </a:p>
          <a:p>
            <a:pPr marL="0" marR="0" lvl="0" indent="0" algn="l" rtl="0">
              <a:spcBef>
                <a:spcPts val="0"/>
              </a:spcBef>
              <a:spcAft>
                <a:spcPts val="0"/>
              </a:spcAft>
              <a:buNone/>
            </a:pPr>
            <a:r>
              <a:rPr lang="en" sz="1400">
                <a:solidFill>
                  <a:schemeClr val="dk1"/>
                </a:solidFill>
                <a:latin typeface="Arial"/>
                <a:ea typeface="Arial"/>
                <a:cs typeface="Arial"/>
                <a:sym typeface="Arial"/>
              </a:rPr>
              <a:t>    int n;</a:t>
            </a:r>
            <a:endParaRPr sz="1100"/>
          </a:p>
          <a:p>
            <a:pPr marL="0" marR="0" lvl="0" indent="0" algn="l" rtl="0">
              <a:spcBef>
                <a:spcPts val="0"/>
              </a:spcBef>
              <a:spcAft>
                <a:spcPts val="0"/>
              </a:spcAft>
              <a:buNone/>
            </a:pPr>
            <a:r>
              <a:rPr lang="en" sz="1400">
                <a:solidFill>
                  <a:schemeClr val="dk1"/>
                </a:solidFill>
                <a:latin typeface="Arial"/>
                <a:ea typeface="Arial"/>
                <a:cs typeface="Arial"/>
                <a:sym typeface="Arial"/>
              </a:rPr>
              <a:t>    long long fact = 1;  // </a:t>
            </a:r>
            <a:r>
              <a:rPr lang="en" sz="1400" i="1">
                <a:solidFill>
                  <a:schemeClr val="dk1"/>
                </a:solidFill>
                <a:latin typeface="Arial"/>
                <a:ea typeface="Arial"/>
                <a:cs typeface="Arial"/>
                <a:sym typeface="Arial"/>
              </a:rPr>
              <a:t>use long long for large results</a:t>
            </a:r>
            <a:endParaRPr sz="1400" i="1">
              <a:solidFill>
                <a:schemeClr val="dk1"/>
              </a:solidFill>
              <a:latin typeface="Arial"/>
              <a:ea typeface="Arial"/>
              <a:cs typeface="Arial"/>
              <a:sym typeface="Arial"/>
            </a:endParaRPr>
          </a:p>
          <a:p>
            <a:pPr marL="0" marR="0" lvl="0" indent="0" algn="l" rtl="0">
              <a:spcBef>
                <a:spcPts val="0"/>
              </a:spcBef>
              <a:spcAft>
                <a:spcPts val="0"/>
              </a:spcAft>
              <a:buNone/>
            </a:pPr>
            <a:r>
              <a:rPr lang="en" sz="1400">
                <a:solidFill>
                  <a:schemeClr val="dk1"/>
                </a:solidFill>
                <a:latin typeface="Arial"/>
                <a:ea typeface="Arial"/>
                <a:cs typeface="Arial"/>
                <a:sym typeface="Arial"/>
              </a:rPr>
              <a:t>    cout &lt;&lt; "Enter a number: ";</a:t>
            </a:r>
            <a:endParaRPr sz="1100"/>
          </a:p>
          <a:p>
            <a:pPr marL="0" marR="0" lvl="0" indent="0" algn="l" rtl="0">
              <a:spcBef>
                <a:spcPts val="0"/>
              </a:spcBef>
              <a:spcAft>
                <a:spcPts val="0"/>
              </a:spcAft>
              <a:buNone/>
            </a:pPr>
            <a:r>
              <a:rPr lang="en" sz="1400">
                <a:solidFill>
                  <a:schemeClr val="dk1"/>
                </a:solidFill>
                <a:latin typeface="Arial"/>
                <a:ea typeface="Arial"/>
                <a:cs typeface="Arial"/>
                <a:sym typeface="Arial"/>
              </a:rPr>
              <a:t>    cin &gt;&gt; n;</a:t>
            </a:r>
            <a:endParaRPr sz="1400">
              <a:solidFill>
                <a:schemeClr val="dk1"/>
              </a:solidFill>
              <a:latin typeface="Arial"/>
              <a:ea typeface="Arial"/>
              <a:cs typeface="Arial"/>
              <a:sym typeface="Arial"/>
            </a:endParaRPr>
          </a:p>
          <a:p>
            <a:pPr marL="0" marR="0" lvl="0" indent="0" algn="l" rtl="0">
              <a:spcBef>
                <a:spcPts val="0"/>
              </a:spcBef>
              <a:spcAft>
                <a:spcPts val="0"/>
              </a:spcAft>
              <a:buNone/>
            </a:pPr>
            <a:r>
              <a:rPr lang="en" sz="1400">
                <a:solidFill>
                  <a:schemeClr val="dk1"/>
                </a:solidFill>
                <a:latin typeface="Arial"/>
                <a:ea typeface="Arial"/>
                <a:cs typeface="Arial"/>
                <a:sym typeface="Arial"/>
              </a:rPr>
              <a:t>    for (int i = 1; i &lt;= n; ++i) </a:t>
            </a:r>
            <a:endParaRPr sz="1400">
              <a:solidFill>
                <a:schemeClr val="dk1"/>
              </a:solidFill>
              <a:latin typeface="Arial"/>
              <a:ea typeface="Arial"/>
              <a:cs typeface="Arial"/>
              <a:sym typeface="Arial"/>
            </a:endParaRPr>
          </a:p>
          <a:p>
            <a:pPr marL="0" marR="0" lvl="0" indent="0" algn="l" rtl="0">
              <a:spcBef>
                <a:spcPts val="0"/>
              </a:spcBef>
              <a:spcAft>
                <a:spcPts val="0"/>
              </a:spcAft>
              <a:buNone/>
            </a:pPr>
            <a:r>
              <a:rPr lang="en" sz="1400">
                <a:solidFill>
                  <a:schemeClr val="dk1"/>
                </a:solidFill>
                <a:latin typeface="Arial"/>
                <a:ea typeface="Arial"/>
                <a:cs typeface="Arial"/>
                <a:sym typeface="Arial"/>
              </a:rPr>
              <a:t>    {</a:t>
            </a:r>
            <a:endParaRPr sz="1400">
              <a:solidFill>
                <a:schemeClr val="dk1"/>
              </a:solidFill>
              <a:latin typeface="Arial"/>
              <a:ea typeface="Arial"/>
              <a:cs typeface="Arial"/>
              <a:sym typeface="Arial"/>
            </a:endParaRPr>
          </a:p>
          <a:p>
            <a:pPr marL="0" marR="0" lvl="0" indent="0" algn="l" rtl="0">
              <a:spcBef>
                <a:spcPts val="0"/>
              </a:spcBef>
              <a:spcAft>
                <a:spcPts val="0"/>
              </a:spcAft>
              <a:buNone/>
            </a:pPr>
            <a:r>
              <a:rPr lang="en" sz="1400">
                <a:solidFill>
                  <a:schemeClr val="dk1"/>
                </a:solidFill>
                <a:latin typeface="Arial"/>
                <a:ea typeface="Arial"/>
                <a:cs typeface="Arial"/>
                <a:sym typeface="Arial"/>
              </a:rPr>
              <a:t>        fact *= i;</a:t>
            </a:r>
            <a:endParaRPr sz="1100"/>
          </a:p>
          <a:p>
            <a:pPr marL="0" marR="0" lvl="0" indent="0" algn="l" rtl="0">
              <a:spcBef>
                <a:spcPts val="0"/>
              </a:spcBef>
              <a:spcAft>
                <a:spcPts val="0"/>
              </a:spcAft>
              <a:buNone/>
            </a:pPr>
            <a:r>
              <a:rPr lang="en" sz="1400">
                <a:solidFill>
                  <a:schemeClr val="dk1"/>
                </a:solidFill>
                <a:latin typeface="Arial"/>
                <a:ea typeface="Arial"/>
                <a:cs typeface="Arial"/>
                <a:sym typeface="Arial"/>
              </a:rPr>
              <a:t>     }</a:t>
            </a:r>
            <a:endParaRPr sz="1400">
              <a:solidFill>
                <a:schemeClr val="dk1"/>
              </a:solidFill>
              <a:latin typeface="Arial"/>
              <a:ea typeface="Arial"/>
              <a:cs typeface="Arial"/>
              <a:sym typeface="Arial"/>
            </a:endParaRPr>
          </a:p>
          <a:p>
            <a:pPr marL="0" marR="0" lvl="0" indent="0" algn="l" rtl="0">
              <a:spcBef>
                <a:spcPts val="0"/>
              </a:spcBef>
              <a:spcAft>
                <a:spcPts val="0"/>
              </a:spcAft>
              <a:buNone/>
            </a:pPr>
            <a:r>
              <a:rPr lang="en" sz="1400">
                <a:solidFill>
                  <a:schemeClr val="dk1"/>
                </a:solidFill>
                <a:latin typeface="Arial"/>
                <a:ea typeface="Arial"/>
                <a:cs typeface="Arial"/>
                <a:sym typeface="Arial"/>
              </a:rPr>
              <a:t>    cout &lt;&lt; "Factorial of " &lt;&lt; n &lt;&lt; " = " &lt;&lt; fact;</a:t>
            </a:r>
            <a:endParaRPr sz="1100"/>
          </a:p>
          <a:p>
            <a:pPr marL="0" marR="0" lvl="0" indent="0" algn="l" rtl="0">
              <a:spcBef>
                <a:spcPts val="0"/>
              </a:spcBef>
              <a:spcAft>
                <a:spcPts val="0"/>
              </a:spcAft>
              <a:buNone/>
            </a:pPr>
            <a:r>
              <a:rPr lang="en" sz="1400">
                <a:solidFill>
                  <a:schemeClr val="dk1"/>
                </a:solidFill>
                <a:latin typeface="Arial"/>
                <a:ea typeface="Arial"/>
                <a:cs typeface="Arial"/>
                <a:sym typeface="Arial"/>
              </a:rPr>
              <a:t>    return 0;</a:t>
            </a:r>
            <a:endParaRPr sz="1100"/>
          </a:p>
          <a:p>
            <a:pPr marL="0" marR="0" lvl="0" indent="0" algn="l" rtl="0">
              <a:spcBef>
                <a:spcPts val="0"/>
              </a:spcBef>
              <a:spcAft>
                <a:spcPts val="0"/>
              </a:spcAft>
              <a:buNone/>
            </a:pPr>
            <a:r>
              <a:rPr lang="en" sz="1400">
                <a:solidFill>
                  <a:schemeClr val="dk1"/>
                </a:solidFill>
                <a:latin typeface="Arial"/>
                <a:ea typeface="Arial"/>
                <a:cs typeface="Arial"/>
                <a:sym typeface="Arial"/>
              </a:rPr>
              <a:t>}</a:t>
            </a:r>
            <a:endParaRPr sz="1100"/>
          </a:p>
          <a:p>
            <a:pPr marL="0" marR="0" lvl="0" indent="0" algn="l" rtl="0">
              <a:spcBef>
                <a:spcPts val="0"/>
              </a:spcBef>
              <a:spcAft>
                <a:spcPts val="0"/>
              </a:spcAft>
              <a:buNone/>
            </a:pPr>
            <a:endParaRPr sz="1400">
              <a:solidFill>
                <a:srgbClr val="00206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4873</Words>
  <Application>Microsoft Office PowerPoint</Application>
  <PresentationFormat>On-screen Show (16:9)</PresentationFormat>
  <Paragraphs>811</Paragraphs>
  <Slides>59</Slides>
  <Notes>59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59</vt:i4>
      </vt:variant>
    </vt:vector>
  </HeadingPairs>
  <TitlesOfParts>
    <vt:vector size="66" baseType="lpstr">
      <vt:lpstr>Calibri</vt:lpstr>
      <vt:lpstr>Arimo</vt:lpstr>
      <vt:lpstr>Comic Sans MS</vt:lpstr>
      <vt:lpstr>Arial</vt:lpstr>
      <vt:lpstr>Noto Sans Symbols</vt:lpstr>
      <vt:lpstr>Simple Light</vt:lpstr>
      <vt:lpstr>Office Theme</vt:lpstr>
      <vt:lpstr>COMPLEX DATA STRUCTURE AND ALGORITHM</vt:lpstr>
      <vt:lpstr>Data Structures Overview </vt:lpstr>
      <vt:lpstr>PowerPoint Presentation</vt:lpstr>
      <vt:lpstr>Common Operations on Data Structures</vt:lpstr>
      <vt:lpstr>1. Arrays </vt:lpstr>
      <vt:lpstr>PowerPoint Presentation</vt:lpstr>
      <vt:lpstr>PowerPoint Presentation</vt:lpstr>
      <vt:lpstr>PowerPoint Presentation</vt:lpstr>
      <vt:lpstr>PowerPoint Presentation</vt:lpstr>
      <vt:lpstr>PowerPoint Presentation</vt:lpstr>
      <vt:lpstr>PowerPoint Presentation</vt:lpstr>
      <vt:lpstr>Writing (displaying) two-dimensional array elements</vt:lpstr>
      <vt:lpstr>Reading and printing values in arrays</vt:lpstr>
      <vt:lpstr> </vt:lpstr>
      <vt:lpstr>PowerPoint Presentation</vt:lpstr>
      <vt:lpstr>How to represent a single linked list</vt:lpstr>
      <vt:lpstr>How to access the first node of the linked list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Binary tree representation</vt:lpstr>
      <vt:lpstr>PowerPoint Presentation</vt:lpstr>
      <vt:lpstr>PowerPoint Presentation</vt:lpstr>
      <vt:lpstr>PowerPoint Presentation</vt:lpstr>
      <vt:lpstr>Binary tree traversal</vt:lpstr>
      <vt:lpstr>PowerPoint Presentation</vt:lpstr>
      <vt:lpstr>PowerPoint Presentation</vt:lpstr>
      <vt:lpstr>Basic operations on binary tree</vt:lpstr>
      <vt:lpstr>Searching and sorting using complex data structure</vt:lpstr>
      <vt:lpstr>Algorithm </vt:lpstr>
      <vt:lpstr>PowerPoint Presentation</vt:lpstr>
      <vt:lpstr>PowerPoint Presentation</vt:lpstr>
      <vt:lpstr>PowerPoint Presentation</vt:lpstr>
      <vt:lpstr>PowerPoint Presentation</vt:lpstr>
      <vt:lpstr>Sorting using complex data structure</vt:lpstr>
      <vt:lpstr>PowerPoint Presentation</vt:lpstr>
      <vt:lpstr>PowerPoint Presentation</vt:lpstr>
      <vt:lpstr>Bubble sort algorithm</vt:lpstr>
      <vt:lpstr>INSERTION SORT</vt:lpstr>
      <vt:lpstr>PowerPoint Presentation</vt:lpstr>
      <vt:lpstr>SELECTION SORT</vt:lpstr>
      <vt:lpstr>PowerPoint Presentation</vt:lpstr>
      <vt:lpstr>Apply algorithm to solve complex mathematical functions</vt:lpstr>
      <vt:lpstr>PowerPoint Presentation</vt:lpstr>
      <vt:lpstr>What is a Fibonacci Series?</vt:lpstr>
      <vt:lpstr>What is a Factorial?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COMPLEX DATA STRUCTURE AND ALGORITHM</dc:title>
  <cp:lastModifiedBy>REB</cp:lastModifiedBy>
  <cp:revision>1</cp:revision>
  <dcterms:modified xsi:type="dcterms:W3CDTF">2025-11-03T14:01:21Z</dcterms:modified>
</cp:coreProperties>
</file>